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66" r:id="rId4"/>
    <p:sldId id="280" r:id="rId5"/>
    <p:sldId id="259" r:id="rId6"/>
    <p:sldId id="274" r:id="rId7"/>
    <p:sldId id="262" r:id="rId8"/>
    <p:sldId id="261" r:id="rId9"/>
    <p:sldId id="276" r:id="rId10"/>
    <p:sldId id="270" r:id="rId11"/>
    <p:sldId id="272" r:id="rId12"/>
    <p:sldId id="260" r:id="rId13"/>
    <p:sldId id="268" r:id="rId14"/>
    <p:sldId id="282" r:id="rId15"/>
    <p:sldId id="269" r:id="rId16"/>
    <p:sldId id="277" r:id="rId17"/>
    <p:sldId id="283" r:id="rId18"/>
    <p:sldId id="275" r:id="rId19"/>
    <p:sldId id="263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050" autoAdjust="0"/>
    <p:restoredTop sz="94660"/>
  </p:normalViewPr>
  <p:slideViewPr>
    <p:cSldViewPr>
      <p:cViewPr>
        <p:scale>
          <a:sx n="80" d="100"/>
          <a:sy n="80" d="100"/>
        </p:scale>
        <p:origin x="-594" y="-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B962C2-8160-457C-A178-A55D611F90F4}" type="doc">
      <dgm:prSet loTypeId="urn:microsoft.com/office/officeart/2005/8/layout/hierarchy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DA262E-F278-4B30-A353-23DB41A75594}">
      <dgm:prSet phldrT="[Текст]" custT="1"/>
      <dgm:spPr/>
      <dgm:t>
        <a:bodyPr/>
        <a:lstStyle/>
        <a:p>
          <a:r>
            <a:rPr lang="ru-RU" sz="1500" b="1" dirty="0" smtClean="0">
              <a:latin typeface="Times New Roman" pitchFamily="18" charset="0"/>
              <a:cs typeface="Times New Roman" pitchFamily="18" charset="0"/>
            </a:rPr>
            <a:t>Учитель-логопед</a:t>
          </a:r>
          <a:endParaRPr lang="ru-RU" sz="1500" b="1" dirty="0">
            <a:latin typeface="Times New Roman" pitchFamily="18" charset="0"/>
            <a:cs typeface="Times New Roman" pitchFamily="18" charset="0"/>
          </a:endParaRPr>
        </a:p>
      </dgm:t>
    </dgm:pt>
    <dgm:pt modelId="{8BFFAB44-6543-4228-812D-246780251C00}" type="parTrans" cxnId="{6A3C868D-C17D-43A6-9D9B-74887E3960BF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9F802CE9-8E4A-4CF8-8162-F99D9B961E3D}" type="sibTrans" cxnId="{6A3C868D-C17D-43A6-9D9B-74887E3960BF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10A4119D-5DC0-4887-9D5E-0D27560D1EF3}">
      <dgm:prSet phldrT="[Текст]" custT="1"/>
      <dgm:spPr/>
      <dgm:t>
        <a:bodyPr/>
        <a:lstStyle/>
        <a:p>
          <a:r>
            <a:rPr lang="ru-RU" sz="1500" b="1" dirty="0" smtClean="0">
              <a:latin typeface="Times New Roman" pitchFamily="18" charset="0"/>
              <a:cs typeface="Times New Roman" pitchFamily="18" charset="0"/>
            </a:rPr>
            <a:t>Педагог-психолог</a:t>
          </a:r>
          <a:endParaRPr lang="ru-RU" sz="1500" b="1" dirty="0">
            <a:latin typeface="Times New Roman" pitchFamily="18" charset="0"/>
            <a:cs typeface="Times New Roman" pitchFamily="18" charset="0"/>
          </a:endParaRPr>
        </a:p>
      </dgm:t>
    </dgm:pt>
    <dgm:pt modelId="{5300B4A7-C907-4F0C-B4FB-61EFA3EA0D1E}" type="parTrans" cxnId="{F3F27358-AAA8-4A1E-A1E9-1672C036F3F0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3384A025-8101-4E2D-AB2C-A5C7B00B0077}" type="sibTrans" cxnId="{F3F27358-AAA8-4A1E-A1E9-1672C036F3F0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EB54DF89-C39E-4CA0-96B6-90972C782FD2}">
      <dgm:prSet phldrT="[Текст]" custT="1"/>
      <dgm:spPr/>
      <dgm:t>
        <a:bodyPr/>
        <a:lstStyle/>
        <a:p>
          <a:r>
            <a:rPr lang="ru-RU" sz="1500" b="1" dirty="0" smtClean="0">
              <a:latin typeface="Times New Roman" pitchFamily="18" charset="0"/>
              <a:cs typeface="Times New Roman" pitchFamily="18" charset="0"/>
            </a:rPr>
            <a:t>Социальный педагог</a:t>
          </a:r>
          <a:endParaRPr lang="ru-RU" sz="1500" b="1" dirty="0">
            <a:latin typeface="Times New Roman" pitchFamily="18" charset="0"/>
            <a:cs typeface="Times New Roman" pitchFamily="18" charset="0"/>
          </a:endParaRPr>
        </a:p>
      </dgm:t>
    </dgm:pt>
    <dgm:pt modelId="{E6A70D91-2AF8-49C2-B4E3-E11EC57D9424}" type="parTrans" cxnId="{2E80E2BC-4D97-4C54-BD95-D3CFC46015F9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C3C9BD0E-43C5-4D01-AD31-9F2228C38E83}" type="sibTrans" cxnId="{2E80E2BC-4D97-4C54-BD95-D3CFC46015F9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857802B8-9A67-4C54-BBD3-5E901D394FC1}">
      <dgm:prSet phldrT="[Текст]" custT="1"/>
      <dgm:spPr/>
      <dgm:t>
        <a:bodyPr/>
        <a:lstStyle/>
        <a:p>
          <a:r>
            <a:rPr lang="ru-RU" sz="1500" b="1" dirty="0" smtClean="0">
              <a:latin typeface="Times New Roman" pitchFamily="18" charset="0"/>
              <a:cs typeface="Times New Roman" pitchFamily="18" charset="0"/>
            </a:rPr>
            <a:t>Медсестра-</a:t>
          </a:r>
          <a:r>
            <a:rPr lang="ru-RU" sz="1500" b="1" dirty="0" err="1" smtClean="0">
              <a:latin typeface="Times New Roman" pitchFamily="18" charset="0"/>
              <a:cs typeface="Times New Roman" pitchFamily="18" charset="0"/>
            </a:rPr>
            <a:t>ортоптистка</a:t>
          </a:r>
          <a:endParaRPr lang="ru-RU" sz="1500" b="1" dirty="0">
            <a:latin typeface="Times New Roman" pitchFamily="18" charset="0"/>
            <a:cs typeface="Times New Roman" pitchFamily="18" charset="0"/>
          </a:endParaRPr>
        </a:p>
      </dgm:t>
    </dgm:pt>
    <dgm:pt modelId="{68F654EC-0E95-47F2-A38B-3CCBDDDB8556}" type="parTrans" cxnId="{DE9B1C71-513E-4501-8C30-64892A793351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FAB20BBE-5A44-4BB5-A9AA-0ED10AA38720}" type="sibTrans" cxnId="{DE9B1C71-513E-4501-8C30-64892A793351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62E88E79-AE19-4FA1-BF3B-58053EE30221}">
      <dgm:prSet phldrT="[Текст]" custT="1"/>
      <dgm:spPr/>
      <dgm:t>
        <a:bodyPr/>
        <a:lstStyle/>
        <a:p>
          <a:r>
            <a:rPr lang="ru-RU" sz="1500" b="1" dirty="0" smtClean="0">
              <a:latin typeface="Times New Roman" pitchFamily="18" charset="0"/>
              <a:cs typeface="Times New Roman" pitchFamily="18" charset="0"/>
            </a:rPr>
            <a:t>Врач офтальмолог</a:t>
          </a:r>
          <a:endParaRPr lang="ru-RU" sz="1500" b="1" dirty="0">
            <a:latin typeface="Times New Roman" pitchFamily="18" charset="0"/>
            <a:cs typeface="Times New Roman" pitchFamily="18" charset="0"/>
          </a:endParaRPr>
        </a:p>
      </dgm:t>
    </dgm:pt>
    <dgm:pt modelId="{BF35AD38-6BFB-4BCB-BF53-09F7FE7A3AAC}" type="parTrans" cxnId="{E610ADD4-C9DB-4CFA-A5CA-D0CD219C3407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959610C9-C240-4AAE-B36D-64548C5C953D}" type="sibTrans" cxnId="{E610ADD4-C9DB-4CFA-A5CA-D0CD219C3407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6F4B5C32-8A59-4A9C-998A-3926EBC386CD}">
      <dgm:prSet phldrT="[Текст]" custT="1"/>
      <dgm:spPr/>
      <dgm:t>
        <a:bodyPr/>
        <a:lstStyle/>
        <a:p>
          <a:r>
            <a:rPr lang="ru-RU" sz="1500" b="1" dirty="0" smtClean="0">
              <a:latin typeface="Times New Roman" pitchFamily="18" charset="0"/>
              <a:cs typeface="Times New Roman" pitchFamily="18" charset="0"/>
            </a:rPr>
            <a:t>Фельдшер</a:t>
          </a:r>
          <a:endParaRPr lang="ru-RU" sz="1500" b="1" dirty="0">
            <a:latin typeface="Times New Roman" pitchFamily="18" charset="0"/>
            <a:cs typeface="Times New Roman" pitchFamily="18" charset="0"/>
          </a:endParaRPr>
        </a:p>
      </dgm:t>
    </dgm:pt>
    <dgm:pt modelId="{3414A637-A316-4EC5-B8D3-200C1DA94F78}" type="parTrans" cxnId="{124C348B-598E-4C1E-8B66-BDBB2AB9F85A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6720D897-2F65-42D5-BE89-FBB3D1877C6E}" type="sibTrans" cxnId="{124C348B-598E-4C1E-8B66-BDBB2AB9F85A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698362F5-5D16-4055-B942-3F4B7050AFB2}">
      <dgm:prSet phldrT="[Текст]" custT="1"/>
      <dgm:spPr/>
      <dgm:t>
        <a:bodyPr/>
        <a:lstStyle/>
        <a:p>
          <a:r>
            <a:rPr lang="ru-RU" sz="1500" b="1" dirty="0" smtClean="0">
              <a:latin typeface="Times New Roman" pitchFamily="18" charset="0"/>
              <a:cs typeface="Times New Roman" pitchFamily="18" charset="0"/>
            </a:rPr>
            <a:t>Педагоги школы</a:t>
          </a:r>
          <a:endParaRPr lang="ru-RU" sz="1500" b="1" dirty="0">
            <a:latin typeface="Times New Roman" pitchFamily="18" charset="0"/>
            <a:cs typeface="Times New Roman" pitchFamily="18" charset="0"/>
          </a:endParaRPr>
        </a:p>
      </dgm:t>
    </dgm:pt>
    <dgm:pt modelId="{990F2BCA-9232-438B-A3C9-FBFD8250B922}" type="parTrans" cxnId="{30849A9B-6D01-452E-B26B-9CDBF4A9C09F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5A5D1C61-F4C6-467C-B73C-C565875E698C}" type="sibTrans" cxnId="{30849A9B-6D01-452E-B26B-9CDBF4A9C09F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DF61B278-5769-4788-91B0-47EF0DBB9348}" type="pres">
      <dgm:prSet presAssocID="{44B962C2-8160-457C-A178-A55D611F90F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1913D00-FCB5-4898-8DA2-42E8746C1716}" type="pres">
      <dgm:prSet presAssocID="{698362F5-5D16-4055-B942-3F4B7050AFB2}" presName="hierRoot1" presStyleCnt="0"/>
      <dgm:spPr/>
    </dgm:pt>
    <dgm:pt modelId="{83B4B1F8-A5F8-4977-9CD4-FC336C389F0E}" type="pres">
      <dgm:prSet presAssocID="{698362F5-5D16-4055-B942-3F4B7050AFB2}" presName="composite" presStyleCnt="0"/>
      <dgm:spPr/>
    </dgm:pt>
    <dgm:pt modelId="{06F8BF38-989F-4910-A7A2-FED0D73C684C}" type="pres">
      <dgm:prSet presAssocID="{698362F5-5D16-4055-B942-3F4B7050AFB2}" presName="background" presStyleLbl="node0" presStyleIdx="0" presStyleCnt="1"/>
      <dgm:spPr/>
    </dgm:pt>
    <dgm:pt modelId="{7A553330-54B7-45D7-8D5E-6644C0A1EC42}" type="pres">
      <dgm:prSet presAssocID="{698362F5-5D16-4055-B942-3F4B7050AFB2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C7F7D6-4A07-41E1-BEEB-7B06BFA535AA}" type="pres">
      <dgm:prSet presAssocID="{698362F5-5D16-4055-B942-3F4B7050AFB2}" presName="hierChild2" presStyleCnt="0"/>
      <dgm:spPr/>
    </dgm:pt>
    <dgm:pt modelId="{B77E4E7E-717E-49BC-878E-D8A2281645E4}" type="pres">
      <dgm:prSet presAssocID="{8BFFAB44-6543-4228-812D-246780251C00}" presName="Name10" presStyleLbl="parChTrans1D2" presStyleIdx="0" presStyleCnt="6"/>
      <dgm:spPr/>
      <dgm:t>
        <a:bodyPr/>
        <a:lstStyle/>
        <a:p>
          <a:endParaRPr lang="ru-RU"/>
        </a:p>
      </dgm:t>
    </dgm:pt>
    <dgm:pt modelId="{4241B6F2-38DA-4455-869F-12D46AA2BC67}" type="pres">
      <dgm:prSet presAssocID="{CDDA262E-F278-4B30-A353-23DB41A75594}" presName="hierRoot2" presStyleCnt="0"/>
      <dgm:spPr/>
    </dgm:pt>
    <dgm:pt modelId="{C6259C6C-2D31-40F0-B8CA-8412024AE07D}" type="pres">
      <dgm:prSet presAssocID="{CDDA262E-F278-4B30-A353-23DB41A75594}" presName="composite2" presStyleCnt="0"/>
      <dgm:spPr/>
    </dgm:pt>
    <dgm:pt modelId="{E56F3EE3-2AA1-4072-B28E-31D2BAFC3D76}" type="pres">
      <dgm:prSet presAssocID="{CDDA262E-F278-4B30-A353-23DB41A75594}" presName="background2" presStyleLbl="node2" presStyleIdx="0" presStyleCnt="6"/>
      <dgm:spPr/>
    </dgm:pt>
    <dgm:pt modelId="{39A511FA-3C71-49D9-88F3-4ABF483CCF03}" type="pres">
      <dgm:prSet presAssocID="{CDDA262E-F278-4B30-A353-23DB41A75594}" presName="text2" presStyleLbl="fgAcc2" presStyleIdx="0" presStyleCnt="6" custScaleX="99268" custScaleY="1423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12FB58E-5435-4D9B-A3DA-F2AF6E79D62F}" type="pres">
      <dgm:prSet presAssocID="{CDDA262E-F278-4B30-A353-23DB41A75594}" presName="hierChild3" presStyleCnt="0"/>
      <dgm:spPr/>
    </dgm:pt>
    <dgm:pt modelId="{F55730E4-78A6-48E6-8E32-C2FAE20A88B2}" type="pres">
      <dgm:prSet presAssocID="{5300B4A7-C907-4F0C-B4FB-61EFA3EA0D1E}" presName="Name10" presStyleLbl="parChTrans1D2" presStyleIdx="1" presStyleCnt="6"/>
      <dgm:spPr/>
      <dgm:t>
        <a:bodyPr/>
        <a:lstStyle/>
        <a:p>
          <a:endParaRPr lang="ru-RU"/>
        </a:p>
      </dgm:t>
    </dgm:pt>
    <dgm:pt modelId="{6E407B96-032F-4951-BE6F-BE130B260B72}" type="pres">
      <dgm:prSet presAssocID="{10A4119D-5DC0-4887-9D5E-0D27560D1EF3}" presName="hierRoot2" presStyleCnt="0"/>
      <dgm:spPr/>
    </dgm:pt>
    <dgm:pt modelId="{19326AF5-C1A0-454F-915E-7FA35063B773}" type="pres">
      <dgm:prSet presAssocID="{10A4119D-5DC0-4887-9D5E-0D27560D1EF3}" presName="composite2" presStyleCnt="0"/>
      <dgm:spPr/>
    </dgm:pt>
    <dgm:pt modelId="{61FC6EE3-5B90-4DB2-80FC-10EFC35DC8A4}" type="pres">
      <dgm:prSet presAssocID="{10A4119D-5DC0-4887-9D5E-0D27560D1EF3}" presName="background2" presStyleLbl="node2" presStyleIdx="1" presStyleCnt="6"/>
      <dgm:spPr/>
    </dgm:pt>
    <dgm:pt modelId="{0A90BA21-DCF0-43F2-811C-2FA2D55E1327}" type="pres">
      <dgm:prSet presAssocID="{10A4119D-5DC0-4887-9D5E-0D27560D1EF3}" presName="text2" presStyleLbl="fgAcc2" presStyleIdx="1" presStyleCnt="6" custScaleX="119103" custScaleY="1412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832F2CC-C3FF-42A6-A375-17C4D8470E71}" type="pres">
      <dgm:prSet presAssocID="{10A4119D-5DC0-4887-9D5E-0D27560D1EF3}" presName="hierChild3" presStyleCnt="0"/>
      <dgm:spPr/>
    </dgm:pt>
    <dgm:pt modelId="{70A500BF-A091-40A5-9620-8791701916F7}" type="pres">
      <dgm:prSet presAssocID="{E6A70D91-2AF8-49C2-B4E3-E11EC57D9424}" presName="Name10" presStyleLbl="parChTrans1D2" presStyleIdx="2" presStyleCnt="6"/>
      <dgm:spPr/>
      <dgm:t>
        <a:bodyPr/>
        <a:lstStyle/>
        <a:p>
          <a:endParaRPr lang="ru-RU"/>
        </a:p>
      </dgm:t>
    </dgm:pt>
    <dgm:pt modelId="{81BBF4E8-F47B-4E9C-8452-D794FB0F3972}" type="pres">
      <dgm:prSet presAssocID="{EB54DF89-C39E-4CA0-96B6-90972C782FD2}" presName="hierRoot2" presStyleCnt="0"/>
      <dgm:spPr/>
    </dgm:pt>
    <dgm:pt modelId="{B10F921D-E3A3-4FDB-8881-DB7F47AB54A3}" type="pres">
      <dgm:prSet presAssocID="{EB54DF89-C39E-4CA0-96B6-90972C782FD2}" presName="composite2" presStyleCnt="0"/>
      <dgm:spPr/>
    </dgm:pt>
    <dgm:pt modelId="{BA87B414-7A47-4C82-8443-E06350CB3366}" type="pres">
      <dgm:prSet presAssocID="{EB54DF89-C39E-4CA0-96B6-90972C782FD2}" presName="background2" presStyleLbl="node2" presStyleIdx="2" presStyleCnt="6"/>
      <dgm:spPr/>
    </dgm:pt>
    <dgm:pt modelId="{90C66B63-556A-4783-9C79-5DCD7CFC2389}" type="pres">
      <dgm:prSet presAssocID="{EB54DF89-C39E-4CA0-96B6-90972C782FD2}" presName="text2" presStyleLbl="fgAcc2" presStyleIdx="2" presStyleCnt="6" custScaleX="119890" custScaleY="1441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C4E391-02A6-4A66-9902-1D4352CAD56A}" type="pres">
      <dgm:prSet presAssocID="{EB54DF89-C39E-4CA0-96B6-90972C782FD2}" presName="hierChild3" presStyleCnt="0"/>
      <dgm:spPr/>
    </dgm:pt>
    <dgm:pt modelId="{C76000DD-C59E-443D-8DAD-DD3EDF62123B}" type="pres">
      <dgm:prSet presAssocID="{68F654EC-0E95-47F2-A38B-3CCBDDDB8556}" presName="Name10" presStyleLbl="parChTrans1D2" presStyleIdx="3" presStyleCnt="6"/>
      <dgm:spPr/>
      <dgm:t>
        <a:bodyPr/>
        <a:lstStyle/>
        <a:p>
          <a:endParaRPr lang="ru-RU"/>
        </a:p>
      </dgm:t>
    </dgm:pt>
    <dgm:pt modelId="{1BBC80F6-8DCF-489D-BA8B-E35BB20EF42E}" type="pres">
      <dgm:prSet presAssocID="{857802B8-9A67-4C54-BBD3-5E901D394FC1}" presName="hierRoot2" presStyleCnt="0"/>
      <dgm:spPr/>
    </dgm:pt>
    <dgm:pt modelId="{AFCE8798-7254-40D9-BF9E-940DD3C8CEC6}" type="pres">
      <dgm:prSet presAssocID="{857802B8-9A67-4C54-BBD3-5E901D394FC1}" presName="composite2" presStyleCnt="0"/>
      <dgm:spPr/>
    </dgm:pt>
    <dgm:pt modelId="{30371581-6729-45E2-85FD-527A4C22CD66}" type="pres">
      <dgm:prSet presAssocID="{857802B8-9A67-4C54-BBD3-5E901D394FC1}" presName="background2" presStyleLbl="node2" presStyleIdx="3" presStyleCnt="6"/>
      <dgm:spPr/>
    </dgm:pt>
    <dgm:pt modelId="{DB1FB59B-0FB4-4FC0-B777-5D03762BEDEE}" type="pres">
      <dgm:prSet presAssocID="{857802B8-9A67-4C54-BBD3-5E901D394FC1}" presName="text2" presStyleLbl="fgAcc2" presStyleIdx="3" presStyleCnt="6" custScaleX="116850" custScaleY="1485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5F67BB-B7D3-4D7F-9C99-8C0E900291C3}" type="pres">
      <dgm:prSet presAssocID="{857802B8-9A67-4C54-BBD3-5E901D394FC1}" presName="hierChild3" presStyleCnt="0"/>
      <dgm:spPr/>
    </dgm:pt>
    <dgm:pt modelId="{8BCBFC39-4EBE-4F65-A701-545C9E6DC085}" type="pres">
      <dgm:prSet presAssocID="{BF35AD38-6BFB-4BCB-BF53-09F7FE7A3AAC}" presName="Name10" presStyleLbl="parChTrans1D2" presStyleIdx="4" presStyleCnt="6"/>
      <dgm:spPr/>
      <dgm:t>
        <a:bodyPr/>
        <a:lstStyle/>
        <a:p>
          <a:endParaRPr lang="ru-RU"/>
        </a:p>
      </dgm:t>
    </dgm:pt>
    <dgm:pt modelId="{A3342DC0-7F90-4E5B-97C3-8B67DEC18DCC}" type="pres">
      <dgm:prSet presAssocID="{62E88E79-AE19-4FA1-BF3B-58053EE30221}" presName="hierRoot2" presStyleCnt="0"/>
      <dgm:spPr/>
    </dgm:pt>
    <dgm:pt modelId="{BAB2F232-F446-4F24-8A3B-88782D4C7F3E}" type="pres">
      <dgm:prSet presAssocID="{62E88E79-AE19-4FA1-BF3B-58053EE30221}" presName="composite2" presStyleCnt="0"/>
      <dgm:spPr/>
    </dgm:pt>
    <dgm:pt modelId="{CD4F313E-B074-4388-AB21-033C34874CC8}" type="pres">
      <dgm:prSet presAssocID="{62E88E79-AE19-4FA1-BF3B-58053EE30221}" presName="background2" presStyleLbl="node2" presStyleIdx="4" presStyleCnt="6"/>
      <dgm:spPr/>
    </dgm:pt>
    <dgm:pt modelId="{EA7AE384-AB02-40D4-8A2D-F2C5546AF87D}" type="pres">
      <dgm:prSet presAssocID="{62E88E79-AE19-4FA1-BF3B-58053EE30221}" presName="text2" presStyleLbl="fgAcc2" presStyleIdx="4" presStyleCnt="6" custScaleX="126247" custScaleY="1456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DE35D4-C5E9-4E29-94A6-04236633605F}" type="pres">
      <dgm:prSet presAssocID="{62E88E79-AE19-4FA1-BF3B-58053EE30221}" presName="hierChild3" presStyleCnt="0"/>
      <dgm:spPr/>
    </dgm:pt>
    <dgm:pt modelId="{5F3F13D1-3F61-4A2C-AF38-E9D41C8D69A7}" type="pres">
      <dgm:prSet presAssocID="{3414A637-A316-4EC5-B8D3-200C1DA94F78}" presName="Name10" presStyleLbl="parChTrans1D2" presStyleIdx="5" presStyleCnt="6"/>
      <dgm:spPr/>
      <dgm:t>
        <a:bodyPr/>
        <a:lstStyle/>
        <a:p>
          <a:endParaRPr lang="ru-RU"/>
        </a:p>
      </dgm:t>
    </dgm:pt>
    <dgm:pt modelId="{C22A058A-4919-4FC0-82FA-EEAEECFAFF03}" type="pres">
      <dgm:prSet presAssocID="{6F4B5C32-8A59-4A9C-998A-3926EBC386CD}" presName="hierRoot2" presStyleCnt="0"/>
      <dgm:spPr/>
    </dgm:pt>
    <dgm:pt modelId="{E05AB9C4-F560-4522-B697-41B6740825BB}" type="pres">
      <dgm:prSet presAssocID="{6F4B5C32-8A59-4A9C-998A-3926EBC386CD}" presName="composite2" presStyleCnt="0"/>
      <dgm:spPr/>
    </dgm:pt>
    <dgm:pt modelId="{F77BF5CB-A399-4F91-8555-6D665A3DE037}" type="pres">
      <dgm:prSet presAssocID="{6F4B5C32-8A59-4A9C-998A-3926EBC386CD}" presName="background2" presStyleLbl="node2" presStyleIdx="5" presStyleCnt="6"/>
      <dgm:spPr/>
    </dgm:pt>
    <dgm:pt modelId="{9A919838-3D86-4182-A812-F01934E5E250}" type="pres">
      <dgm:prSet presAssocID="{6F4B5C32-8A59-4A9C-998A-3926EBC386CD}" presName="text2" presStyleLbl="fgAcc2" presStyleIdx="5" presStyleCnt="6" custScaleX="102867" custScaleY="1036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943DABD-8A59-41CC-A7CC-B28B47D3EE78}" type="pres">
      <dgm:prSet presAssocID="{6F4B5C32-8A59-4A9C-998A-3926EBC386CD}" presName="hierChild3" presStyleCnt="0"/>
      <dgm:spPr/>
    </dgm:pt>
  </dgm:ptLst>
  <dgm:cxnLst>
    <dgm:cxn modelId="{9A932D7E-584A-4B48-918A-D5AD44DCE944}" type="presOf" srcId="{8BFFAB44-6543-4228-812D-246780251C00}" destId="{B77E4E7E-717E-49BC-878E-D8A2281645E4}" srcOrd="0" destOrd="0" presId="urn:microsoft.com/office/officeart/2005/8/layout/hierarchy1"/>
    <dgm:cxn modelId="{2BB3947C-CFBA-402C-814C-7F154C37BC6E}" type="presOf" srcId="{44B962C2-8160-457C-A178-A55D611F90F4}" destId="{DF61B278-5769-4788-91B0-47EF0DBB9348}" srcOrd="0" destOrd="0" presId="urn:microsoft.com/office/officeart/2005/8/layout/hierarchy1"/>
    <dgm:cxn modelId="{159B27CC-72B2-40A6-AC4F-02D69328FAA2}" type="presOf" srcId="{CDDA262E-F278-4B30-A353-23DB41A75594}" destId="{39A511FA-3C71-49D9-88F3-4ABF483CCF03}" srcOrd="0" destOrd="0" presId="urn:microsoft.com/office/officeart/2005/8/layout/hierarchy1"/>
    <dgm:cxn modelId="{12204BC1-1587-4382-8294-9EB8D8D5C0AD}" type="presOf" srcId="{698362F5-5D16-4055-B942-3F4B7050AFB2}" destId="{7A553330-54B7-45D7-8D5E-6644C0A1EC42}" srcOrd="0" destOrd="0" presId="urn:microsoft.com/office/officeart/2005/8/layout/hierarchy1"/>
    <dgm:cxn modelId="{30849A9B-6D01-452E-B26B-9CDBF4A9C09F}" srcId="{44B962C2-8160-457C-A178-A55D611F90F4}" destId="{698362F5-5D16-4055-B942-3F4B7050AFB2}" srcOrd="0" destOrd="0" parTransId="{990F2BCA-9232-438B-A3C9-FBFD8250B922}" sibTransId="{5A5D1C61-F4C6-467C-B73C-C565875E698C}"/>
    <dgm:cxn modelId="{6A3C868D-C17D-43A6-9D9B-74887E3960BF}" srcId="{698362F5-5D16-4055-B942-3F4B7050AFB2}" destId="{CDDA262E-F278-4B30-A353-23DB41A75594}" srcOrd="0" destOrd="0" parTransId="{8BFFAB44-6543-4228-812D-246780251C00}" sibTransId="{9F802CE9-8E4A-4CF8-8162-F99D9B961E3D}"/>
    <dgm:cxn modelId="{E610ADD4-C9DB-4CFA-A5CA-D0CD219C3407}" srcId="{698362F5-5D16-4055-B942-3F4B7050AFB2}" destId="{62E88E79-AE19-4FA1-BF3B-58053EE30221}" srcOrd="4" destOrd="0" parTransId="{BF35AD38-6BFB-4BCB-BF53-09F7FE7A3AAC}" sibTransId="{959610C9-C240-4AAE-B36D-64548C5C953D}"/>
    <dgm:cxn modelId="{124C348B-598E-4C1E-8B66-BDBB2AB9F85A}" srcId="{698362F5-5D16-4055-B942-3F4B7050AFB2}" destId="{6F4B5C32-8A59-4A9C-998A-3926EBC386CD}" srcOrd="5" destOrd="0" parTransId="{3414A637-A316-4EC5-B8D3-200C1DA94F78}" sibTransId="{6720D897-2F65-42D5-BE89-FBB3D1877C6E}"/>
    <dgm:cxn modelId="{3D2117E5-A9AC-4E95-B731-8E5201F4A9E6}" type="presOf" srcId="{3414A637-A316-4EC5-B8D3-200C1DA94F78}" destId="{5F3F13D1-3F61-4A2C-AF38-E9D41C8D69A7}" srcOrd="0" destOrd="0" presId="urn:microsoft.com/office/officeart/2005/8/layout/hierarchy1"/>
    <dgm:cxn modelId="{DE9B1C71-513E-4501-8C30-64892A793351}" srcId="{698362F5-5D16-4055-B942-3F4B7050AFB2}" destId="{857802B8-9A67-4C54-BBD3-5E901D394FC1}" srcOrd="3" destOrd="0" parTransId="{68F654EC-0E95-47F2-A38B-3CCBDDDB8556}" sibTransId="{FAB20BBE-5A44-4BB5-A9AA-0ED10AA38720}"/>
    <dgm:cxn modelId="{B1197D98-00C2-48B8-8026-9C2A075E7352}" type="presOf" srcId="{EB54DF89-C39E-4CA0-96B6-90972C782FD2}" destId="{90C66B63-556A-4783-9C79-5DCD7CFC2389}" srcOrd="0" destOrd="0" presId="urn:microsoft.com/office/officeart/2005/8/layout/hierarchy1"/>
    <dgm:cxn modelId="{40D3B4E9-0699-4000-9B05-5D29B5AB5436}" type="presOf" srcId="{62E88E79-AE19-4FA1-BF3B-58053EE30221}" destId="{EA7AE384-AB02-40D4-8A2D-F2C5546AF87D}" srcOrd="0" destOrd="0" presId="urn:microsoft.com/office/officeart/2005/8/layout/hierarchy1"/>
    <dgm:cxn modelId="{2E80E2BC-4D97-4C54-BD95-D3CFC46015F9}" srcId="{698362F5-5D16-4055-B942-3F4B7050AFB2}" destId="{EB54DF89-C39E-4CA0-96B6-90972C782FD2}" srcOrd="2" destOrd="0" parTransId="{E6A70D91-2AF8-49C2-B4E3-E11EC57D9424}" sibTransId="{C3C9BD0E-43C5-4D01-AD31-9F2228C38E83}"/>
    <dgm:cxn modelId="{71FAB3E5-2E4E-4555-A08D-4F15F701A009}" type="presOf" srcId="{68F654EC-0E95-47F2-A38B-3CCBDDDB8556}" destId="{C76000DD-C59E-443D-8DAD-DD3EDF62123B}" srcOrd="0" destOrd="0" presId="urn:microsoft.com/office/officeart/2005/8/layout/hierarchy1"/>
    <dgm:cxn modelId="{EAEE6360-F6BC-4EF5-9ED5-35A99910C339}" type="presOf" srcId="{5300B4A7-C907-4F0C-B4FB-61EFA3EA0D1E}" destId="{F55730E4-78A6-48E6-8E32-C2FAE20A88B2}" srcOrd="0" destOrd="0" presId="urn:microsoft.com/office/officeart/2005/8/layout/hierarchy1"/>
    <dgm:cxn modelId="{F3F27358-AAA8-4A1E-A1E9-1672C036F3F0}" srcId="{698362F5-5D16-4055-B942-3F4B7050AFB2}" destId="{10A4119D-5DC0-4887-9D5E-0D27560D1EF3}" srcOrd="1" destOrd="0" parTransId="{5300B4A7-C907-4F0C-B4FB-61EFA3EA0D1E}" sibTransId="{3384A025-8101-4E2D-AB2C-A5C7B00B0077}"/>
    <dgm:cxn modelId="{054D8DD0-CAD0-4C0A-8397-9F1BA00A8110}" type="presOf" srcId="{6F4B5C32-8A59-4A9C-998A-3926EBC386CD}" destId="{9A919838-3D86-4182-A812-F01934E5E250}" srcOrd="0" destOrd="0" presId="urn:microsoft.com/office/officeart/2005/8/layout/hierarchy1"/>
    <dgm:cxn modelId="{ADE8CDF2-5AEB-44F5-8182-2676F14DEA95}" type="presOf" srcId="{10A4119D-5DC0-4887-9D5E-0D27560D1EF3}" destId="{0A90BA21-DCF0-43F2-811C-2FA2D55E1327}" srcOrd="0" destOrd="0" presId="urn:microsoft.com/office/officeart/2005/8/layout/hierarchy1"/>
    <dgm:cxn modelId="{0880784E-F317-43F6-882D-D0FBA6F1712A}" type="presOf" srcId="{E6A70D91-2AF8-49C2-B4E3-E11EC57D9424}" destId="{70A500BF-A091-40A5-9620-8791701916F7}" srcOrd="0" destOrd="0" presId="urn:microsoft.com/office/officeart/2005/8/layout/hierarchy1"/>
    <dgm:cxn modelId="{5EAFACAD-F6C5-44F6-97B6-0592AD9F024B}" type="presOf" srcId="{BF35AD38-6BFB-4BCB-BF53-09F7FE7A3AAC}" destId="{8BCBFC39-4EBE-4F65-A701-545C9E6DC085}" srcOrd="0" destOrd="0" presId="urn:microsoft.com/office/officeart/2005/8/layout/hierarchy1"/>
    <dgm:cxn modelId="{472B0BB0-F549-4181-8D65-406155BB08AB}" type="presOf" srcId="{857802B8-9A67-4C54-BBD3-5E901D394FC1}" destId="{DB1FB59B-0FB4-4FC0-B777-5D03762BEDEE}" srcOrd="0" destOrd="0" presId="urn:microsoft.com/office/officeart/2005/8/layout/hierarchy1"/>
    <dgm:cxn modelId="{4A644BF2-510E-4F23-941A-6546631A5EB6}" type="presParOf" srcId="{DF61B278-5769-4788-91B0-47EF0DBB9348}" destId="{E1913D00-FCB5-4898-8DA2-42E8746C1716}" srcOrd="0" destOrd="0" presId="urn:microsoft.com/office/officeart/2005/8/layout/hierarchy1"/>
    <dgm:cxn modelId="{DD899D8E-AFF0-4F8E-A134-52E7A6442E3C}" type="presParOf" srcId="{E1913D00-FCB5-4898-8DA2-42E8746C1716}" destId="{83B4B1F8-A5F8-4977-9CD4-FC336C389F0E}" srcOrd="0" destOrd="0" presId="urn:microsoft.com/office/officeart/2005/8/layout/hierarchy1"/>
    <dgm:cxn modelId="{BFAEA7FF-51CB-4E51-8983-92AB28F723ED}" type="presParOf" srcId="{83B4B1F8-A5F8-4977-9CD4-FC336C389F0E}" destId="{06F8BF38-989F-4910-A7A2-FED0D73C684C}" srcOrd="0" destOrd="0" presId="urn:microsoft.com/office/officeart/2005/8/layout/hierarchy1"/>
    <dgm:cxn modelId="{2C40E873-F43D-4813-8B70-AC17252D8204}" type="presParOf" srcId="{83B4B1F8-A5F8-4977-9CD4-FC336C389F0E}" destId="{7A553330-54B7-45D7-8D5E-6644C0A1EC42}" srcOrd="1" destOrd="0" presId="urn:microsoft.com/office/officeart/2005/8/layout/hierarchy1"/>
    <dgm:cxn modelId="{4B2C65B8-A4D5-44A7-81EB-B69E97ADBDB2}" type="presParOf" srcId="{E1913D00-FCB5-4898-8DA2-42E8746C1716}" destId="{85C7F7D6-4A07-41E1-BEEB-7B06BFA535AA}" srcOrd="1" destOrd="0" presId="urn:microsoft.com/office/officeart/2005/8/layout/hierarchy1"/>
    <dgm:cxn modelId="{9F4B2BAD-16D8-41B2-8D91-D3FD7B7D7A4E}" type="presParOf" srcId="{85C7F7D6-4A07-41E1-BEEB-7B06BFA535AA}" destId="{B77E4E7E-717E-49BC-878E-D8A2281645E4}" srcOrd="0" destOrd="0" presId="urn:microsoft.com/office/officeart/2005/8/layout/hierarchy1"/>
    <dgm:cxn modelId="{A7757667-07B6-4379-94E4-E191AE82AEA1}" type="presParOf" srcId="{85C7F7D6-4A07-41E1-BEEB-7B06BFA535AA}" destId="{4241B6F2-38DA-4455-869F-12D46AA2BC67}" srcOrd="1" destOrd="0" presId="urn:microsoft.com/office/officeart/2005/8/layout/hierarchy1"/>
    <dgm:cxn modelId="{45DF034C-9D1B-4EF6-A596-4EBB41379414}" type="presParOf" srcId="{4241B6F2-38DA-4455-869F-12D46AA2BC67}" destId="{C6259C6C-2D31-40F0-B8CA-8412024AE07D}" srcOrd="0" destOrd="0" presId="urn:microsoft.com/office/officeart/2005/8/layout/hierarchy1"/>
    <dgm:cxn modelId="{6D556AFB-6E9A-42B7-9635-7EA1242A8C97}" type="presParOf" srcId="{C6259C6C-2D31-40F0-B8CA-8412024AE07D}" destId="{E56F3EE3-2AA1-4072-B28E-31D2BAFC3D76}" srcOrd="0" destOrd="0" presId="urn:microsoft.com/office/officeart/2005/8/layout/hierarchy1"/>
    <dgm:cxn modelId="{6C61D7CE-4BA3-4F60-9103-9C996D4B25F1}" type="presParOf" srcId="{C6259C6C-2D31-40F0-B8CA-8412024AE07D}" destId="{39A511FA-3C71-49D9-88F3-4ABF483CCF03}" srcOrd="1" destOrd="0" presId="urn:microsoft.com/office/officeart/2005/8/layout/hierarchy1"/>
    <dgm:cxn modelId="{A90E654B-EB5F-4807-87D2-8D040D81B763}" type="presParOf" srcId="{4241B6F2-38DA-4455-869F-12D46AA2BC67}" destId="{312FB58E-5435-4D9B-A3DA-F2AF6E79D62F}" srcOrd="1" destOrd="0" presId="urn:microsoft.com/office/officeart/2005/8/layout/hierarchy1"/>
    <dgm:cxn modelId="{5DD4519F-BEAF-428E-96AE-6D945A5CB86E}" type="presParOf" srcId="{85C7F7D6-4A07-41E1-BEEB-7B06BFA535AA}" destId="{F55730E4-78A6-48E6-8E32-C2FAE20A88B2}" srcOrd="2" destOrd="0" presId="urn:microsoft.com/office/officeart/2005/8/layout/hierarchy1"/>
    <dgm:cxn modelId="{0ACEF605-5743-4C8B-9B99-CC318805B791}" type="presParOf" srcId="{85C7F7D6-4A07-41E1-BEEB-7B06BFA535AA}" destId="{6E407B96-032F-4951-BE6F-BE130B260B72}" srcOrd="3" destOrd="0" presId="urn:microsoft.com/office/officeart/2005/8/layout/hierarchy1"/>
    <dgm:cxn modelId="{272AABCC-6330-46DF-8F9C-79157BE0440C}" type="presParOf" srcId="{6E407B96-032F-4951-BE6F-BE130B260B72}" destId="{19326AF5-C1A0-454F-915E-7FA35063B773}" srcOrd="0" destOrd="0" presId="urn:microsoft.com/office/officeart/2005/8/layout/hierarchy1"/>
    <dgm:cxn modelId="{C3AA6343-B960-4F41-B7A1-5302DBC4B724}" type="presParOf" srcId="{19326AF5-C1A0-454F-915E-7FA35063B773}" destId="{61FC6EE3-5B90-4DB2-80FC-10EFC35DC8A4}" srcOrd="0" destOrd="0" presId="urn:microsoft.com/office/officeart/2005/8/layout/hierarchy1"/>
    <dgm:cxn modelId="{3B68667B-832A-4934-89A7-58042939FD41}" type="presParOf" srcId="{19326AF5-C1A0-454F-915E-7FA35063B773}" destId="{0A90BA21-DCF0-43F2-811C-2FA2D55E1327}" srcOrd="1" destOrd="0" presId="urn:microsoft.com/office/officeart/2005/8/layout/hierarchy1"/>
    <dgm:cxn modelId="{901F0A23-34F3-4D3B-861A-668253B859DC}" type="presParOf" srcId="{6E407B96-032F-4951-BE6F-BE130B260B72}" destId="{6832F2CC-C3FF-42A6-A375-17C4D8470E71}" srcOrd="1" destOrd="0" presId="urn:microsoft.com/office/officeart/2005/8/layout/hierarchy1"/>
    <dgm:cxn modelId="{9D0E5E52-A5FF-4902-A312-D7CAAF12C585}" type="presParOf" srcId="{85C7F7D6-4A07-41E1-BEEB-7B06BFA535AA}" destId="{70A500BF-A091-40A5-9620-8791701916F7}" srcOrd="4" destOrd="0" presId="urn:microsoft.com/office/officeart/2005/8/layout/hierarchy1"/>
    <dgm:cxn modelId="{9361756D-7DB5-4A59-9734-324D9DCD56AF}" type="presParOf" srcId="{85C7F7D6-4A07-41E1-BEEB-7B06BFA535AA}" destId="{81BBF4E8-F47B-4E9C-8452-D794FB0F3972}" srcOrd="5" destOrd="0" presId="urn:microsoft.com/office/officeart/2005/8/layout/hierarchy1"/>
    <dgm:cxn modelId="{A069D023-DAD4-4FAC-92B9-EBBDDA49D840}" type="presParOf" srcId="{81BBF4E8-F47B-4E9C-8452-D794FB0F3972}" destId="{B10F921D-E3A3-4FDB-8881-DB7F47AB54A3}" srcOrd="0" destOrd="0" presId="urn:microsoft.com/office/officeart/2005/8/layout/hierarchy1"/>
    <dgm:cxn modelId="{A1E01231-6167-4EFA-B711-573A2AA61F0D}" type="presParOf" srcId="{B10F921D-E3A3-4FDB-8881-DB7F47AB54A3}" destId="{BA87B414-7A47-4C82-8443-E06350CB3366}" srcOrd="0" destOrd="0" presId="urn:microsoft.com/office/officeart/2005/8/layout/hierarchy1"/>
    <dgm:cxn modelId="{B8460629-55F9-4A00-A0DF-94315402AD2F}" type="presParOf" srcId="{B10F921D-E3A3-4FDB-8881-DB7F47AB54A3}" destId="{90C66B63-556A-4783-9C79-5DCD7CFC2389}" srcOrd="1" destOrd="0" presId="urn:microsoft.com/office/officeart/2005/8/layout/hierarchy1"/>
    <dgm:cxn modelId="{C13AF6FD-5E32-48EB-B77C-4B551DF7CD2B}" type="presParOf" srcId="{81BBF4E8-F47B-4E9C-8452-D794FB0F3972}" destId="{91C4E391-02A6-4A66-9902-1D4352CAD56A}" srcOrd="1" destOrd="0" presId="urn:microsoft.com/office/officeart/2005/8/layout/hierarchy1"/>
    <dgm:cxn modelId="{BF298D35-F584-4379-9F63-5263EA035459}" type="presParOf" srcId="{85C7F7D6-4A07-41E1-BEEB-7B06BFA535AA}" destId="{C76000DD-C59E-443D-8DAD-DD3EDF62123B}" srcOrd="6" destOrd="0" presId="urn:microsoft.com/office/officeart/2005/8/layout/hierarchy1"/>
    <dgm:cxn modelId="{406BE91A-7C79-48BD-8C37-D5C273687CB1}" type="presParOf" srcId="{85C7F7D6-4A07-41E1-BEEB-7B06BFA535AA}" destId="{1BBC80F6-8DCF-489D-BA8B-E35BB20EF42E}" srcOrd="7" destOrd="0" presId="urn:microsoft.com/office/officeart/2005/8/layout/hierarchy1"/>
    <dgm:cxn modelId="{DAA8C8AA-E0CD-47E2-AC69-CB07D0D033C1}" type="presParOf" srcId="{1BBC80F6-8DCF-489D-BA8B-E35BB20EF42E}" destId="{AFCE8798-7254-40D9-BF9E-940DD3C8CEC6}" srcOrd="0" destOrd="0" presId="urn:microsoft.com/office/officeart/2005/8/layout/hierarchy1"/>
    <dgm:cxn modelId="{CFF05C8D-E3A3-4FAC-A7DB-11DEBB90B060}" type="presParOf" srcId="{AFCE8798-7254-40D9-BF9E-940DD3C8CEC6}" destId="{30371581-6729-45E2-85FD-527A4C22CD66}" srcOrd="0" destOrd="0" presId="urn:microsoft.com/office/officeart/2005/8/layout/hierarchy1"/>
    <dgm:cxn modelId="{4E94251A-849C-4D56-A2BC-4DB25D6CC24B}" type="presParOf" srcId="{AFCE8798-7254-40D9-BF9E-940DD3C8CEC6}" destId="{DB1FB59B-0FB4-4FC0-B777-5D03762BEDEE}" srcOrd="1" destOrd="0" presId="urn:microsoft.com/office/officeart/2005/8/layout/hierarchy1"/>
    <dgm:cxn modelId="{C540A075-80C6-437D-AC54-C2FCA53D1D0F}" type="presParOf" srcId="{1BBC80F6-8DCF-489D-BA8B-E35BB20EF42E}" destId="{655F67BB-B7D3-4D7F-9C99-8C0E900291C3}" srcOrd="1" destOrd="0" presId="urn:microsoft.com/office/officeart/2005/8/layout/hierarchy1"/>
    <dgm:cxn modelId="{B6A35654-BCE4-444C-BBE2-FB09890B8F18}" type="presParOf" srcId="{85C7F7D6-4A07-41E1-BEEB-7B06BFA535AA}" destId="{8BCBFC39-4EBE-4F65-A701-545C9E6DC085}" srcOrd="8" destOrd="0" presId="urn:microsoft.com/office/officeart/2005/8/layout/hierarchy1"/>
    <dgm:cxn modelId="{89CBB6ED-139A-49A5-B3CC-3F33E5907BB3}" type="presParOf" srcId="{85C7F7D6-4A07-41E1-BEEB-7B06BFA535AA}" destId="{A3342DC0-7F90-4E5B-97C3-8B67DEC18DCC}" srcOrd="9" destOrd="0" presId="urn:microsoft.com/office/officeart/2005/8/layout/hierarchy1"/>
    <dgm:cxn modelId="{6ED3659C-D2ED-44D6-85CC-FB563B164867}" type="presParOf" srcId="{A3342DC0-7F90-4E5B-97C3-8B67DEC18DCC}" destId="{BAB2F232-F446-4F24-8A3B-88782D4C7F3E}" srcOrd="0" destOrd="0" presId="urn:microsoft.com/office/officeart/2005/8/layout/hierarchy1"/>
    <dgm:cxn modelId="{33F29B76-2F08-4169-88B8-2AE5F2FAF31B}" type="presParOf" srcId="{BAB2F232-F446-4F24-8A3B-88782D4C7F3E}" destId="{CD4F313E-B074-4388-AB21-033C34874CC8}" srcOrd="0" destOrd="0" presId="urn:microsoft.com/office/officeart/2005/8/layout/hierarchy1"/>
    <dgm:cxn modelId="{FD2A092A-62F7-4C8D-8103-81AD520D652C}" type="presParOf" srcId="{BAB2F232-F446-4F24-8A3B-88782D4C7F3E}" destId="{EA7AE384-AB02-40D4-8A2D-F2C5546AF87D}" srcOrd="1" destOrd="0" presId="urn:microsoft.com/office/officeart/2005/8/layout/hierarchy1"/>
    <dgm:cxn modelId="{ABB4BCE0-11DC-4BAD-97C8-8FB603E1DB61}" type="presParOf" srcId="{A3342DC0-7F90-4E5B-97C3-8B67DEC18DCC}" destId="{45DE35D4-C5E9-4E29-94A6-04236633605F}" srcOrd="1" destOrd="0" presId="urn:microsoft.com/office/officeart/2005/8/layout/hierarchy1"/>
    <dgm:cxn modelId="{9F72E46A-2C35-4CEC-A70B-79F387D62BE2}" type="presParOf" srcId="{85C7F7D6-4A07-41E1-BEEB-7B06BFA535AA}" destId="{5F3F13D1-3F61-4A2C-AF38-E9D41C8D69A7}" srcOrd="10" destOrd="0" presId="urn:microsoft.com/office/officeart/2005/8/layout/hierarchy1"/>
    <dgm:cxn modelId="{267E6B52-8DC4-43A4-94FC-3109B468FBE8}" type="presParOf" srcId="{85C7F7D6-4A07-41E1-BEEB-7B06BFA535AA}" destId="{C22A058A-4919-4FC0-82FA-EEAEECFAFF03}" srcOrd="11" destOrd="0" presId="urn:microsoft.com/office/officeart/2005/8/layout/hierarchy1"/>
    <dgm:cxn modelId="{35DF93D0-AC46-4B91-BE3C-0387C100F1DF}" type="presParOf" srcId="{C22A058A-4919-4FC0-82FA-EEAEECFAFF03}" destId="{E05AB9C4-F560-4522-B697-41B6740825BB}" srcOrd="0" destOrd="0" presId="urn:microsoft.com/office/officeart/2005/8/layout/hierarchy1"/>
    <dgm:cxn modelId="{EE95AD9C-D083-4D40-B149-C32FE0E2CDF5}" type="presParOf" srcId="{E05AB9C4-F560-4522-B697-41B6740825BB}" destId="{F77BF5CB-A399-4F91-8555-6D665A3DE037}" srcOrd="0" destOrd="0" presId="urn:microsoft.com/office/officeart/2005/8/layout/hierarchy1"/>
    <dgm:cxn modelId="{1348975C-4C2D-4112-B27F-129EBA3BEB8A}" type="presParOf" srcId="{E05AB9C4-F560-4522-B697-41B6740825BB}" destId="{9A919838-3D86-4182-A812-F01934E5E250}" srcOrd="1" destOrd="0" presId="urn:microsoft.com/office/officeart/2005/8/layout/hierarchy1"/>
    <dgm:cxn modelId="{572B0D2F-08E7-4F2F-9305-6FCAFB1400E7}" type="presParOf" srcId="{C22A058A-4919-4FC0-82FA-EEAEECFAFF03}" destId="{2943DABD-8A59-41CC-A7CC-B28B47D3EE78}" srcOrd="1" destOrd="0" presId="urn:microsoft.com/office/officeart/2005/8/layout/hierarchy1"/>
  </dgm:cxnLst>
  <dgm:bg>
    <a:noFill/>
  </dgm:bg>
  <dgm:whole>
    <a:ln>
      <a:solidFill>
        <a:schemeClr val="tx2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0994C7-68C2-4833-A5CB-62CE43CB5549}" type="doc">
      <dgm:prSet loTypeId="urn:microsoft.com/office/officeart/2005/8/layout/radial1" loCatId="cycle" qsTypeId="urn:microsoft.com/office/officeart/2005/8/quickstyle/simple3" qsCatId="simple" csTypeId="urn:microsoft.com/office/officeart/2005/8/colors/accent4_3" csCatId="accent4" phldr="1"/>
      <dgm:spPr/>
      <dgm:t>
        <a:bodyPr/>
        <a:lstStyle/>
        <a:p>
          <a:endParaRPr lang="ru-RU"/>
        </a:p>
      </dgm:t>
    </dgm:pt>
    <dgm:pt modelId="{FF53C9DF-05DF-47CB-B460-1399983BC91D}">
      <dgm:prSet phldrT="[Текст]" custT="1"/>
      <dgm:spPr/>
      <dgm:t>
        <a:bodyPr/>
        <a:lstStyle/>
        <a:p>
          <a:r>
            <a:rPr lang="ru-RU" sz="1800" smtClean="0">
              <a:latin typeface="Times New Roman" panose="02020603050405020304" pitchFamily="18" charset="0"/>
              <a:cs typeface="Times New Roman" panose="02020603050405020304" pitchFamily="18" charset="0"/>
            </a:rPr>
            <a:t>МБОУ СОШ №73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CC81604-4D17-4CA2-B4E8-64EB9DE20898}" type="parTrans" cxnId="{59F57D09-55F7-4CE6-84AF-A786990A755B}">
      <dgm:prSet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05F277-FD19-4DB3-9B7A-2AE87849B896}" type="sibTrans" cxnId="{59F57D09-55F7-4CE6-84AF-A786990A755B}">
      <dgm:prSet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42052E-A026-49CB-994D-52431467CC6C}">
      <dgm:prSet phldrT="[Текст]" custT="1"/>
      <dgm:spPr/>
      <dgm:t>
        <a:bodyPr/>
        <a:lstStyle/>
        <a:p>
          <a:r>
            <a:rPr lang="ru-RU" sz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МБУ «Центр психолого-педагогической, медицинской и социальной помощи»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8984FC-8975-42FD-BB26-3C52BE4C772A}" type="parTrans" cxnId="{1BAB6F3B-0E6C-47A5-AF8E-3127FA0F2017}">
      <dgm:prSet custT="1"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68314D-CF21-4B19-9776-A42269D3DF9A}" type="sibTrans" cxnId="{1BAB6F3B-0E6C-47A5-AF8E-3127FA0F2017}">
      <dgm:prSet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2C5159-111F-4020-8D8E-FCB8806D0EB0}">
      <dgm:prSet phldrT="[Текст]" custT="1"/>
      <dgm:spPr/>
      <dgm:t>
        <a:bodyPr/>
        <a:lstStyle/>
        <a:p>
          <a:r>
            <a:rPr lang="ru-RU" sz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ФГБУЗ ЦМСЧ 91 Городская детская поликлиника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533B9F-D0CB-40CB-84BA-B915D4AF9E07}" type="parTrans" cxnId="{F73F3F90-D27A-432D-902E-D266E3D35A05}">
      <dgm:prSet custT="1"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F6F909-7BB8-4B72-91E1-7982836040DD}" type="sibTrans" cxnId="{F73F3F90-D27A-432D-902E-D266E3D35A05}">
      <dgm:prSet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A86D592-DCE5-4CF9-9178-D1BE2D9D092A}">
      <dgm:prSet phldrT="[Текст]" custT="1"/>
      <dgm:spPr/>
      <dgm:t>
        <a:bodyPr/>
        <a:lstStyle/>
        <a:p>
          <a:r>
            <a:rPr lang="ru-RU" sz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МДОУ №24 для детей с нарушениями зрения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05977A-4602-4DA7-996D-F4B1FDC443CC}" type="parTrans" cxnId="{EADEC061-6F7B-4643-AED0-2DCDDEABD397}">
      <dgm:prSet custT="1"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4D7083-50DE-4B80-BF31-F5E38FA6146B}" type="sibTrans" cxnId="{EADEC061-6F7B-4643-AED0-2DCDDEABD397}">
      <dgm:prSet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2B213E-C0EF-4A12-947D-0460DC75C6B8}">
      <dgm:prSet phldrT="[Текст]" custT="1"/>
      <dgm:spPr/>
      <dgm:t>
        <a:bodyPr/>
        <a:lstStyle/>
        <a:p>
          <a:r>
            <a:rPr lang="ru-RU" sz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СКДЦ «Современник»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F0CE0B-CC86-4AFD-B38C-5BBC92374710}" type="parTrans" cxnId="{53779B4D-8BBE-4FE4-A152-C4DBF5AFE9D2}">
      <dgm:prSet custT="1"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99D5B01-6326-4706-BED0-6D98DFC737E4}" type="sibTrans" cxnId="{53779B4D-8BBE-4FE4-A152-C4DBF5AFE9D2}">
      <dgm:prSet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4B332B1-6EAC-43ED-AE16-A1DD5D205BF0}">
      <dgm:prSet phldrT="[Текст]"/>
      <dgm:spPr/>
      <dgm:t>
        <a:bodyPr/>
        <a:lstStyle/>
        <a:p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154064-C565-4882-8A82-E9C978C46D36}" type="parTrans" cxnId="{A35BF855-AB17-492D-9345-F204B4B6BC61}">
      <dgm:prSet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AB163C6-91E5-4976-8DCD-1889CBCEB21D}" type="sibTrans" cxnId="{A35BF855-AB17-492D-9345-F204B4B6BC61}">
      <dgm:prSet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5720483-7983-4AEF-BC84-8128F5AFDB6B}">
      <dgm:prSet phldrT="[Текст]" custT="1"/>
      <dgm:spPr/>
      <dgm:t>
        <a:bodyPr/>
        <a:lstStyle/>
        <a:p>
          <a:r>
            <a:rPr lang="ru-RU" sz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ГКОУ СО «Верхнепышминская школа-интернат имени С.А. Мартиросяна»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5CBD2A-4481-4AED-A2E2-BE7FDA70CEF9}" type="parTrans" cxnId="{ECC9DD3E-9C92-4389-B927-A08A7A081502}">
      <dgm:prSet custT="1"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807444-59C1-43F9-8046-C880088B6F99}" type="sibTrans" cxnId="{ECC9DD3E-9C92-4389-B927-A08A7A081502}">
      <dgm:prSet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4E88AE-23C1-47FC-A453-C8A59389F332}">
      <dgm:prSet phldrT="[Текст]" custT="1"/>
      <dgm:spPr/>
      <dgm:t>
        <a:bodyPr/>
        <a:lstStyle/>
        <a:p>
          <a:r>
            <a:rPr lang="ru-RU" sz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Музейно-выставочный комплекс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C821E7-64CB-4BBA-B75A-9E91D4FB3642}" type="parTrans" cxnId="{BCE0B444-5CAD-4066-B9AC-EEF9DB6A86FE}">
      <dgm:prSet custT="1"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439A82-9EDF-4A97-9CC5-42FFE55B9AE7}" type="sibTrans" cxnId="{BCE0B444-5CAD-4066-B9AC-EEF9DB6A86FE}">
      <dgm:prSet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08D794-1AAA-47AA-A51F-C2B74FDDADE2}">
      <dgm:prSet phldrT="[Текст]" custT="1"/>
      <dgm:spPr/>
      <dgm:t>
        <a:bodyPr/>
        <a:lstStyle/>
        <a:p>
          <a:r>
            <a:rPr lang="ru-RU" sz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МБУ «Центральная детская библиотека имени Гайдара»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331E656-BADC-41E5-BA2A-6EDE552B4EA4}" type="parTrans" cxnId="{AFE87136-F9D4-48B5-BF2E-D39358B377DF}">
      <dgm:prSet custT="1"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41487EF-4F46-45E3-87F5-99D48AC509F0}" type="sibTrans" cxnId="{AFE87136-F9D4-48B5-BF2E-D39358B377DF}">
      <dgm:prSet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CE5C89-A88F-4622-9D3B-E3538DA5D5A1}">
      <dgm:prSet phldrT="[Текст]" custT="1"/>
      <dgm:spPr/>
      <dgm:t>
        <a:bodyPr/>
        <a:lstStyle/>
        <a:p>
          <a:r>
            <a:rPr lang="ru-RU" sz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Социально-реабилитационный центр для несовершеннолетних «Чайка»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BA6DD74-D77F-4E77-BC6A-5B02103448E1}" type="parTrans" cxnId="{BAD1BADA-E869-4BC7-BF0A-7D184739B3C5}">
      <dgm:prSet custT="1"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07BB2A9-A57D-4355-941B-B643E1ECC404}" type="sibTrans" cxnId="{BAD1BADA-E869-4BC7-BF0A-7D184739B3C5}">
      <dgm:prSet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550F413-5FEF-4EE5-9F6C-D4151C93B103}">
      <dgm:prSet phldrT="[Текст]" custT="1"/>
      <dgm:spPr/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Управление социальной политики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6395C19-52F9-4FEB-A1F3-69EE2E1CB64A}" type="parTrans" cxnId="{90D43132-7CCB-45E9-9861-E2F9273E8CE0}">
      <dgm:prSet custT="1"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1D4C987-B397-43F5-BD83-806B4FCDB5B2}" type="sibTrans" cxnId="{90D43132-7CCB-45E9-9861-E2F9273E8CE0}">
      <dgm:prSet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E87CA0-EA98-42AA-BC02-B7E6C906ABF2}">
      <dgm:prSet phldrT="[Текст]" custT="1"/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МБУ</a:t>
          </a:r>
          <a:r>
            <a:rPr lang="ru-RU" sz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СП Солнышко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030C8F-69E3-4A58-9C36-3CB37342F15F}" type="parTrans" cxnId="{0119A65A-38FD-4B41-86BE-8C04966A00A7}">
      <dgm:prSet custT="1"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5697610-4B9A-4592-9045-736E3A576CC2}" type="sibTrans" cxnId="{0119A65A-38FD-4B41-86BE-8C04966A00A7}">
      <dgm:prSet/>
      <dgm:spPr/>
      <dgm:t>
        <a:bodyPr/>
        <a:lstStyle/>
        <a:p>
          <a:endParaRPr lang="ru-RU" sz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663934-1FC3-4B77-A56E-07D83035EEF1}" type="pres">
      <dgm:prSet presAssocID="{200994C7-68C2-4833-A5CB-62CE43CB554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7A1C80-6B7C-4EEE-953D-B036F2F99B24}" type="pres">
      <dgm:prSet presAssocID="{FF53C9DF-05DF-47CB-B460-1399983BC91D}" presName="centerShape" presStyleLbl="node0" presStyleIdx="0" presStyleCnt="1" custScaleX="149092" custScaleY="144403"/>
      <dgm:spPr/>
      <dgm:t>
        <a:bodyPr/>
        <a:lstStyle/>
        <a:p>
          <a:endParaRPr lang="ru-RU"/>
        </a:p>
      </dgm:t>
    </dgm:pt>
    <dgm:pt modelId="{8DF5FE39-56EA-46B0-93E0-7C682D302784}" type="pres">
      <dgm:prSet presAssocID="{F68984FC-8975-42FD-BB26-3C52BE4C772A}" presName="Name9" presStyleLbl="parChTrans1D2" presStyleIdx="0" presStyleCnt="10"/>
      <dgm:spPr/>
      <dgm:t>
        <a:bodyPr/>
        <a:lstStyle/>
        <a:p>
          <a:endParaRPr lang="ru-RU"/>
        </a:p>
      </dgm:t>
    </dgm:pt>
    <dgm:pt modelId="{2A2578FE-05FE-46D7-877E-0B0F41E073E3}" type="pres">
      <dgm:prSet presAssocID="{F68984FC-8975-42FD-BB26-3C52BE4C772A}" presName="connTx" presStyleLbl="parChTrans1D2" presStyleIdx="0" presStyleCnt="10"/>
      <dgm:spPr/>
      <dgm:t>
        <a:bodyPr/>
        <a:lstStyle/>
        <a:p>
          <a:endParaRPr lang="ru-RU"/>
        </a:p>
      </dgm:t>
    </dgm:pt>
    <dgm:pt modelId="{A6E23980-7B19-4390-A82E-2AECC8F3269B}" type="pres">
      <dgm:prSet presAssocID="{A642052E-A026-49CB-994D-52431467CC6C}" presName="node" presStyleLbl="node1" presStyleIdx="0" presStyleCnt="10" custScaleX="137364" custScaleY="129700" custRadScaleRad="100157" custRadScaleInc="-221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2EA7B7-8C23-423D-A0D1-17A7F66D1452}" type="pres">
      <dgm:prSet presAssocID="{EF533B9F-D0CB-40CB-84BA-B915D4AF9E07}" presName="Name9" presStyleLbl="parChTrans1D2" presStyleIdx="1" presStyleCnt="10"/>
      <dgm:spPr/>
      <dgm:t>
        <a:bodyPr/>
        <a:lstStyle/>
        <a:p>
          <a:endParaRPr lang="ru-RU"/>
        </a:p>
      </dgm:t>
    </dgm:pt>
    <dgm:pt modelId="{90D386D8-BA80-4F98-8C36-564601A0C32B}" type="pres">
      <dgm:prSet presAssocID="{EF533B9F-D0CB-40CB-84BA-B915D4AF9E07}" presName="connTx" presStyleLbl="parChTrans1D2" presStyleIdx="1" presStyleCnt="10"/>
      <dgm:spPr/>
      <dgm:t>
        <a:bodyPr/>
        <a:lstStyle/>
        <a:p>
          <a:endParaRPr lang="ru-RU"/>
        </a:p>
      </dgm:t>
    </dgm:pt>
    <dgm:pt modelId="{4E74B731-6BAF-4163-97CD-D2CC779BEE85}" type="pres">
      <dgm:prSet presAssocID="{FE2C5159-111F-4020-8D8E-FCB8806D0EB0}" presName="node" presStyleLbl="node1" presStyleIdx="1" presStyleCnt="10" custScaleX="140107" custScaleY="143513" custRadScaleRad="118698" custRadScaleInc="241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8ECE45-D81D-4B64-92CC-660156EFEBA0}" type="pres">
      <dgm:prSet presAssocID="{4905977A-4602-4DA7-996D-F4B1FDC443CC}" presName="Name9" presStyleLbl="parChTrans1D2" presStyleIdx="2" presStyleCnt="10"/>
      <dgm:spPr/>
      <dgm:t>
        <a:bodyPr/>
        <a:lstStyle/>
        <a:p>
          <a:endParaRPr lang="ru-RU"/>
        </a:p>
      </dgm:t>
    </dgm:pt>
    <dgm:pt modelId="{13B31000-41FF-4D63-AF72-002A17BE350A}" type="pres">
      <dgm:prSet presAssocID="{4905977A-4602-4DA7-996D-F4B1FDC443CC}" presName="connTx" presStyleLbl="parChTrans1D2" presStyleIdx="2" presStyleCnt="10"/>
      <dgm:spPr/>
      <dgm:t>
        <a:bodyPr/>
        <a:lstStyle/>
        <a:p>
          <a:endParaRPr lang="ru-RU"/>
        </a:p>
      </dgm:t>
    </dgm:pt>
    <dgm:pt modelId="{4AF72A96-FEFC-4D84-BF28-B27F3FBC284B}" type="pres">
      <dgm:prSet presAssocID="{7A86D592-DCE5-4CF9-9178-D1BE2D9D092A}" presName="node" presStyleLbl="node1" presStyleIdx="2" presStyleCnt="10" custScaleX="145374" custScaleY="139665" custRadScaleRad="124826" custRadScaleInc="70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02E41F-268F-4C4B-B0BB-96CECA40ACB4}" type="pres">
      <dgm:prSet presAssocID="{25F0CE0B-CC86-4AFD-B38C-5BBC92374710}" presName="Name9" presStyleLbl="parChTrans1D2" presStyleIdx="3" presStyleCnt="10"/>
      <dgm:spPr/>
      <dgm:t>
        <a:bodyPr/>
        <a:lstStyle/>
        <a:p>
          <a:endParaRPr lang="ru-RU"/>
        </a:p>
      </dgm:t>
    </dgm:pt>
    <dgm:pt modelId="{F2082AE4-5153-4BA2-9FC2-7BC9BB800C98}" type="pres">
      <dgm:prSet presAssocID="{25F0CE0B-CC86-4AFD-B38C-5BBC92374710}" presName="connTx" presStyleLbl="parChTrans1D2" presStyleIdx="3" presStyleCnt="10"/>
      <dgm:spPr/>
      <dgm:t>
        <a:bodyPr/>
        <a:lstStyle/>
        <a:p>
          <a:endParaRPr lang="ru-RU"/>
        </a:p>
      </dgm:t>
    </dgm:pt>
    <dgm:pt modelId="{9DCD1203-81DC-4047-96CD-D173E48A857D}" type="pres">
      <dgm:prSet presAssocID="{BB2B213E-C0EF-4A12-947D-0460DC75C6B8}" presName="node" presStyleLbl="node1" presStyleIdx="3" presStyleCnt="10" custScaleX="133461" custScaleY="133182" custRadScaleRad="135672" custRadScaleInc="-134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6D3E00-31A9-4375-9976-6A3E230772A8}" type="pres">
      <dgm:prSet presAssocID="{DCC821E7-64CB-4BBA-B75A-9E91D4FB3642}" presName="Name9" presStyleLbl="parChTrans1D2" presStyleIdx="4" presStyleCnt="10"/>
      <dgm:spPr/>
      <dgm:t>
        <a:bodyPr/>
        <a:lstStyle/>
        <a:p>
          <a:endParaRPr lang="ru-RU"/>
        </a:p>
      </dgm:t>
    </dgm:pt>
    <dgm:pt modelId="{C766A41C-6CD5-4F4C-8AA2-2041F428BDAF}" type="pres">
      <dgm:prSet presAssocID="{DCC821E7-64CB-4BBA-B75A-9E91D4FB3642}" presName="connTx" presStyleLbl="parChTrans1D2" presStyleIdx="4" presStyleCnt="10"/>
      <dgm:spPr/>
      <dgm:t>
        <a:bodyPr/>
        <a:lstStyle/>
        <a:p>
          <a:endParaRPr lang="ru-RU"/>
        </a:p>
      </dgm:t>
    </dgm:pt>
    <dgm:pt modelId="{20BB27ED-C172-4256-ACB5-2B613DE45DE5}" type="pres">
      <dgm:prSet presAssocID="{004E88AE-23C1-47FC-A453-C8A59389F332}" presName="node" presStyleLbl="node1" presStyleIdx="4" presStyleCnt="10" custScaleX="146430" custScaleY="139189" custRadScaleRad="117162" custRadScaleInc="-331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C30251-795C-4B5E-B77F-B1F1E00B77A5}" type="pres">
      <dgm:prSet presAssocID="{6331E656-BADC-41E5-BA2A-6EDE552B4EA4}" presName="Name9" presStyleLbl="parChTrans1D2" presStyleIdx="5" presStyleCnt="10"/>
      <dgm:spPr/>
      <dgm:t>
        <a:bodyPr/>
        <a:lstStyle/>
        <a:p>
          <a:endParaRPr lang="ru-RU"/>
        </a:p>
      </dgm:t>
    </dgm:pt>
    <dgm:pt modelId="{3F96CD1F-2D8D-48EB-8F68-C0C265638FBB}" type="pres">
      <dgm:prSet presAssocID="{6331E656-BADC-41E5-BA2A-6EDE552B4EA4}" presName="connTx" presStyleLbl="parChTrans1D2" presStyleIdx="5" presStyleCnt="10"/>
      <dgm:spPr/>
      <dgm:t>
        <a:bodyPr/>
        <a:lstStyle/>
        <a:p>
          <a:endParaRPr lang="ru-RU"/>
        </a:p>
      </dgm:t>
    </dgm:pt>
    <dgm:pt modelId="{A3C8E5FB-1E59-4A29-8905-3E84278270CB}" type="pres">
      <dgm:prSet presAssocID="{8C08D794-1AAA-47AA-A51F-C2B74FDDADE2}" presName="node" presStyleLbl="node1" presStyleIdx="5" presStyleCnt="10" custScaleX="125200" custScaleY="131195" custRadScaleRad="133336" custRadScaleInc="2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3EA4C6-659F-419E-A5A7-EDF273440486}" type="pres">
      <dgm:prSet presAssocID="{FBA6DD74-D77F-4E77-BC6A-5B02103448E1}" presName="Name9" presStyleLbl="parChTrans1D2" presStyleIdx="6" presStyleCnt="10"/>
      <dgm:spPr/>
      <dgm:t>
        <a:bodyPr/>
        <a:lstStyle/>
        <a:p>
          <a:endParaRPr lang="ru-RU"/>
        </a:p>
      </dgm:t>
    </dgm:pt>
    <dgm:pt modelId="{D1528F84-62E6-44EA-83A0-395E0A91B2C6}" type="pres">
      <dgm:prSet presAssocID="{FBA6DD74-D77F-4E77-BC6A-5B02103448E1}" presName="connTx" presStyleLbl="parChTrans1D2" presStyleIdx="6" presStyleCnt="10"/>
      <dgm:spPr/>
      <dgm:t>
        <a:bodyPr/>
        <a:lstStyle/>
        <a:p>
          <a:endParaRPr lang="ru-RU"/>
        </a:p>
      </dgm:t>
    </dgm:pt>
    <dgm:pt modelId="{4386D034-85A1-49FF-8000-4ACC5AB033BE}" type="pres">
      <dgm:prSet presAssocID="{00CE5C89-A88F-4622-9D3B-E3538DA5D5A1}" presName="node" presStyleLbl="node1" presStyleIdx="6" presStyleCnt="10" custScaleX="148859" custScaleY="134160" custRadScaleRad="118812" custRadScaleInc="177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58A040-5DCA-4A25-9B4C-9ABBDBD855C5}" type="pres">
      <dgm:prSet presAssocID="{3B5CBD2A-4481-4AED-A2E2-BE7FDA70CEF9}" presName="Name9" presStyleLbl="parChTrans1D2" presStyleIdx="7" presStyleCnt="10"/>
      <dgm:spPr/>
      <dgm:t>
        <a:bodyPr/>
        <a:lstStyle/>
        <a:p>
          <a:endParaRPr lang="ru-RU"/>
        </a:p>
      </dgm:t>
    </dgm:pt>
    <dgm:pt modelId="{1AEEEFA4-2B60-4FD9-8622-F10732A32EAD}" type="pres">
      <dgm:prSet presAssocID="{3B5CBD2A-4481-4AED-A2E2-BE7FDA70CEF9}" presName="connTx" presStyleLbl="parChTrans1D2" presStyleIdx="7" presStyleCnt="10"/>
      <dgm:spPr/>
      <dgm:t>
        <a:bodyPr/>
        <a:lstStyle/>
        <a:p>
          <a:endParaRPr lang="ru-RU"/>
        </a:p>
      </dgm:t>
    </dgm:pt>
    <dgm:pt modelId="{FC1609EF-A818-464D-A7EF-6412BF7F53EB}" type="pres">
      <dgm:prSet presAssocID="{F5720483-7983-4AEF-BC84-8128F5AFDB6B}" presName="node" presStyleLbl="node1" presStyleIdx="7" presStyleCnt="10" custScaleX="151882" custScaleY="148780" custRadScaleRad="134974" custRadScaleInc="115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A02082-EBBD-4035-BAE5-3DC68C3DE06A}" type="pres">
      <dgm:prSet presAssocID="{06395C19-52F9-4FEB-A1F3-69EE2E1CB64A}" presName="Name9" presStyleLbl="parChTrans1D2" presStyleIdx="8" presStyleCnt="10"/>
      <dgm:spPr/>
      <dgm:t>
        <a:bodyPr/>
        <a:lstStyle/>
        <a:p>
          <a:endParaRPr lang="ru-RU"/>
        </a:p>
      </dgm:t>
    </dgm:pt>
    <dgm:pt modelId="{5716A9D4-F164-42D7-8522-678BF708BFD4}" type="pres">
      <dgm:prSet presAssocID="{06395C19-52F9-4FEB-A1F3-69EE2E1CB64A}" presName="connTx" presStyleLbl="parChTrans1D2" presStyleIdx="8" presStyleCnt="10"/>
      <dgm:spPr/>
      <dgm:t>
        <a:bodyPr/>
        <a:lstStyle/>
        <a:p>
          <a:endParaRPr lang="ru-RU"/>
        </a:p>
      </dgm:t>
    </dgm:pt>
    <dgm:pt modelId="{B6134E13-8027-4477-90C8-99AF862525A7}" type="pres">
      <dgm:prSet presAssocID="{9550F413-5FEF-4EE5-9F6C-D4151C93B103}" presName="node" presStyleLbl="node1" presStyleIdx="8" presStyleCnt="10" custScaleX="144260" custScaleY="139189" custRadScaleRad="129706" custRadScaleInc="-18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DAE3C9-D8E3-4001-AC73-1CA015E972D3}" type="pres">
      <dgm:prSet presAssocID="{11030C8F-69E3-4A58-9C36-3CB37342F15F}" presName="Name9" presStyleLbl="parChTrans1D2" presStyleIdx="9" presStyleCnt="10"/>
      <dgm:spPr/>
      <dgm:t>
        <a:bodyPr/>
        <a:lstStyle/>
        <a:p>
          <a:endParaRPr lang="ru-RU"/>
        </a:p>
      </dgm:t>
    </dgm:pt>
    <dgm:pt modelId="{A075784C-67AA-469D-B12A-7FF9046E52BD}" type="pres">
      <dgm:prSet presAssocID="{11030C8F-69E3-4A58-9C36-3CB37342F15F}" presName="connTx" presStyleLbl="parChTrans1D2" presStyleIdx="9" presStyleCnt="10"/>
      <dgm:spPr/>
      <dgm:t>
        <a:bodyPr/>
        <a:lstStyle/>
        <a:p>
          <a:endParaRPr lang="ru-RU"/>
        </a:p>
      </dgm:t>
    </dgm:pt>
    <dgm:pt modelId="{C37F4FF5-FC7F-490B-A18F-C2465ADFE887}" type="pres">
      <dgm:prSet presAssocID="{AFE87CA0-EA98-42AA-BC02-B7E6C906ABF2}" presName="node" presStyleLbl="node1" presStyleIdx="9" presStyleCnt="10" custScaleX="131292" custScaleY="126220" custRadScaleRad="120813" custRadScaleInc="-386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E87136-F9D4-48B5-BF2E-D39358B377DF}" srcId="{FF53C9DF-05DF-47CB-B460-1399983BC91D}" destId="{8C08D794-1AAA-47AA-A51F-C2B74FDDADE2}" srcOrd="5" destOrd="0" parTransId="{6331E656-BADC-41E5-BA2A-6EDE552B4EA4}" sibTransId="{241487EF-4F46-45E3-87F5-99D48AC509F0}"/>
    <dgm:cxn modelId="{AAEB61EB-DF62-4044-B274-63BF9182C637}" type="presOf" srcId="{004E88AE-23C1-47FC-A453-C8A59389F332}" destId="{20BB27ED-C172-4256-ACB5-2B613DE45DE5}" srcOrd="0" destOrd="0" presId="urn:microsoft.com/office/officeart/2005/8/layout/radial1"/>
    <dgm:cxn modelId="{1BAB6F3B-0E6C-47A5-AF8E-3127FA0F2017}" srcId="{FF53C9DF-05DF-47CB-B460-1399983BC91D}" destId="{A642052E-A026-49CB-994D-52431467CC6C}" srcOrd="0" destOrd="0" parTransId="{F68984FC-8975-42FD-BB26-3C52BE4C772A}" sibTransId="{ED68314D-CF21-4B19-9776-A42269D3DF9A}"/>
    <dgm:cxn modelId="{593D1503-D0B0-4086-9A82-7C1347904768}" type="presOf" srcId="{9550F413-5FEF-4EE5-9F6C-D4151C93B103}" destId="{B6134E13-8027-4477-90C8-99AF862525A7}" srcOrd="0" destOrd="0" presId="urn:microsoft.com/office/officeart/2005/8/layout/radial1"/>
    <dgm:cxn modelId="{F73F3F90-D27A-432D-902E-D266E3D35A05}" srcId="{FF53C9DF-05DF-47CB-B460-1399983BC91D}" destId="{FE2C5159-111F-4020-8D8E-FCB8806D0EB0}" srcOrd="1" destOrd="0" parTransId="{EF533B9F-D0CB-40CB-84BA-B915D4AF9E07}" sibTransId="{AFF6F909-7BB8-4B72-91E1-7982836040DD}"/>
    <dgm:cxn modelId="{C9111777-C0A3-4108-9F44-140C748CF283}" type="presOf" srcId="{4905977A-4602-4DA7-996D-F4B1FDC443CC}" destId="{148ECE45-D81D-4B64-92CC-660156EFEBA0}" srcOrd="0" destOrd="0" presId="urn:microsoft.com/office/officeart/2005/8/layout/radial1"/>
    <dgm:cxn modelId="{3BA27E9E-7B10-4BA8-A569-0801BE394C5F}" type="presOf" srcId="{6331E656-BADC-41E5-BA2A-6EDE552B4EA4}" destId="{3F96CD1F-2D8D-48EB-8F68-C0C265638FBB}" srcOrd="1" destOrd="0" presId="urn:microsoft.com/office/officeart/2005/8/layout/radial1"/>
    <dgm:cxn modelId="{0119A65A-38FD-4B41-86BE-8C04966A00A7}" srcId="{FF53C9DF-05DF-47CB-B460-1399983BC91D}" destId="{AFE87CA0-EA98-42AA-BC02-B7E6C906ABF2}" srcOrd="9" destOrd="0" parTransId="{11030C8F-69E3-4A58-9C36-3CB37342F15F}" sibTransId="{35697610-4B9A-4592-9045-736E3A576CC2}"/>
    <dgm:cxn modelId="{3BFC508F-30F1-49B5-8A6C-303A935D4932}" type="presOf" srcId="{BB2B213E-C0EF-4A12-947D-0460DC75C6B8}" destId="{9DCD1203-81DC-4047-96CD-D173E48A857D}" srcOrd="0" destOrd="0" presId="urn:microsoft.com/office/officeart/2005/8/layout/radial1"/>
    <dgm:cxn modelId="{E224660D-C5FD-445E-82CA-96587FCD5663}" type="presOf" srcId="{11030C8F-69E3-4A58-9C36-3CB37342F15F}" destId="{A075784C-67AA-469D-B12A-7FF9046E52BD}" srcOrd="1" destOrd="0" presId="urn:microsoft.com/office/officeart/2005/8/layout/radial1"/>
    <dgm:cxn modelId="{F497252A-682E-4EE4-91AE-701A62B0BFC1}" type="presOf" srcId="{DCC821E7-64CB-4BBA-B75A-9E91D4FB3642}" destId="{066D3E00-31A9-4375-9976-6A3E230772A8}" srcOrd="0" destOrd="0" presId="urn:microsoft.com/office/officeart/2005/8/layout/radial1"/>
    <dgm:cxn modelId="{510333CC-E653-4087-A0B9-3B2AD0D3B04C}" type="presOf" srcId="{3B5CBD2A-4481-4AED-A2E2-BE7FDA70CEF9}" destId="{FF58A040-5DCA-4A25-9B4C-9ABBDBD855C5}" srcOrd="0" destOrd="0" presId="urn:microsoft.com/office/officeart/2005/8/layout/radial1"/>
    <dgm:cxn modelId="{229EB1D3-A8BA-47CA-9CFE-CC765940A950}" type="presOf" srcId="{EF533B9F-D0CB-40CB-84BA-B915D4AF9E07}" destId="{90D386D8-BA80-4F98-8C36-564601A0C32B}" srcOrd="1" destOrd="0" presId="urn:microsoft.com/office/officeart/2005/8/layout/radial1"/>
    <dgm:cxn modelId="{080C9324-76F0-4D96-B633-2B348D58A60B}" type="presOf" srcId="{4905977A-4602-4DA7-996D-F4B1FDC443CC}" destId="{13B31000-41FF-4D63-AF72-002A17BE350A}" srcOrd="1" destOrd="0" presId="urn:microsoft.com/office/officeart/2005/8/layout/radial1"/>
    <dgm:cxn modelId="{6E6E799B-0BB9-4CF5-B374-CE1BB1F90700}" type="presOf" srcId="{7A86D592-DCE5-4CF9-9178-D1BE2D9D092A}" destId="{4AF72A96-FEFC-4D84-BF28-B27F3FBC284B}" srcOrd="0" destOrd="0" presId="urn:microsoft.com/office/officeart/2005/8/layout/radial1"/>
    <dgm:cxn modelId="{62715051-371A-49F2-9EC5-1E3972E40EB2}" type="presOf" srcId="{AFE87CA0-EA98-42AA-BC02-B7E6C906ABF2}" destId="{C37F4FF5-FC7F-490B-A18F-C2465ADFE887}" srcOrd="0" destOrd="0" presId="urn:microsoft.com/office/officeart/2005/8/layout/radial1"/>
    <dgm:cxn modelId="{86CD96AC-AA44-4ECF-AD65-C2777F934B91}" type="presOf" srcId="{00CE5C89-A88F-4622-9D3B-E3538DA5D5A1}" destId="{4386D034-85A1-49FF-8000-4ACC5AB033BE}" srcOrd="0" destOrd="0" presId="urn:microsoft.com/office/officeart/2005/8/layout/radial1"/>
    <dgm:cxn modelId="{D8EAC9E9-0EB8-4ED5-9DB2-80ECF1FD7835}" type="presOf" srcId="{FE2C5159-111F-4020-8D8E-FCB8806D0EB0}" destId="{4E74B731-6BAF-4163-97CD-D2CC779BEE85}" srcOrd="0" destOrd="0" presId="urn:microsoft.com/office/officeart/2005/8/layout/radial1"/>
    <dgm:cxn modelId="{53779B4D-8BBE-4FE4-A152-C4DBF5AFE9D2}" srcId="{FF53C9DF-05DF-47CB-B460-1399983BC91D}" destId="{BB2B213E-C0EF-4A12-947D-0460DC75C6B8}" srcOrd="3" destOrd="0" parTransId="{25F0CE0B-CC86-4AFD-B38C-5BBC92374710}" sibTransId="{399D5B01-6326-4706-BED0-6D98DFC737E4}"/>
    <dgm:cxn modelId="{EADEC061-6F7B-4643-AED0-2DCDDEABD397}" srcId="{FF53C9DF-05DF-47CB-B460-1399983BC91D}" destId="{7A86D592-DCE5-4CF9-9178-D1BE2D9D092A}" srcOrd="2" destOrd="0" parTransId="{4905977A-4602-4DA7-996D-F4B1FDC443CC}" sibTransId="{114D7083-50DE-4B80-BF31-F5E38FA6146B}"/>
    <dgm:cxn modelId="{5EF9DF30-E429-4E14-976F-1D54BE23EA48}" type="presOf" srcId="{F5720483-7983-4AEF-BC84-8128F5AFDB6B}" destId="{FC1609EF-A818-464D-A7EF-6412BF7F53EB}" srcOrd="0" destOrd="0" presId="urn:microsoft.com/office/officeart/2005/8/layout/radial1"/>
    <dgm:cxn modelId="{BCE0B444-5CAD-4066-B9AC-EEF9DB6A86FE}" srcId="{FF53C9DF-05DF-47CB-B460-1399983BC91D}" destId="{004E88AE-23C1-47FC-A453-C8A59389F332}" srcOrd="4" destOrd="0" parTransId="{DCC821E7-64CB-4BBA-B75A-9E91D4FB3642}" sibTransId="{C7439A82-9EDF-4A97-9CC5-42FFE55B9AE7}"/>
    <dgm:cxn modelId="{38B782E2-43EF-4A70-B37E-16EAFF3C4802}" type="presOf" srcId="{FBA6DD74-D77F-4E77-BC6A-5B02103448E1}" destId="{D1528F84-62E6-44EA-83A0-395E0A91B2C6}" srcOrd="1" destOrd="0" presId="urn:microsoft.com/office/officeart/2005/8/layout/radial1"/>
    <dgm:cxn modelId="{EE12E115-F5C6-487B-B4F2-17EEB663DE18}" type="presOf" srcId="{200994C7-68C2-4833-A5CB-62CE43CB5549}" destId="{03663934-1FC3-4B77-A56E-07D83035EEF1}" srcOrd="0" destOrd="0" presId="urn:microsoft.com/office/officeart/2005/8/layout/radial1"/>
    <dgm:cxn modelId="{6B0F035C-31B0-4BD7-AF58-97B3AABEC515}" type="presOf" srcId="{DCC821E7-64CB-4BBA-B75A-9E91D4FB3642}" destId="{C766A41C-6CD5-4F4C-8AA2-2041F428BDAF}" srcOrd="1" destOrd="0" presId="urn:microsoft.com/office/officeart/2005/8/layout/radial1"/>
    <dgm:cxn modelId="{944B6C50-28FC-49F9-B315-3BE8EF0AB0E1}" type="presOf" srcId="{A642052E-A026-49CB-994D-52431467CC6C}" destId="{A6E23980-7B19-4390-A82E-2AECC8F3269B}" srcOrd="0" destOrd="0" presId="urn:microsoft.com/office/officeart/2005/8/layout/radial1"/>
    <dgm:cxn modelId="{E7242DA7-BEB6-4909-8712-3A92A79AAB6E}" type="presOf" srcId="{8C08D794-1AAA-47AA-A51F-C2B74FDDADE2}" destId="{A3C8E5FB-1E59-4A29-8905-3E84278270CB}" srcOrd="0" destOrd="0" presId="urn:microsoft.com/office/officeart/2005/8/layout/radial1"/>
    <dgm:cxn modelId="{4470F4A6-1C9D-4D61-BB81-1A33CC46BD32}" type="presOf" srcId="{11030C8F-69E3-4A58-9C36-3CB37342F15F}" destId="{C4DAE3C9-D8E3-4001-AC73-1CA015E972D3}" srcOrd="0" destOrd="0" presId="urn:microsoft.com/office/officeart/2005/8/layout/radial1"/>
    <dgm:cxn modelId="{1F3E8FBA-59E8-403F-8399-10CF83B774F7}" type="presOf" srcId="{06395C19-52F9-4FEB-A1F3-69EE2E1CB64A}" destId="{5716A9D4-F164-42D7-8522-678BF708BFD4}" srcOrd="1" destOrd="0" presId="urn:microsoft.com/office/officeart/2005/8/layout/radial1"/>
    <dgm:cxn modelId="{BAD1BADA-E869-4BC7-BF0A-7D184739B3C5}" srcId="{FF53C9DF-05DF-47CB-B460-1399983BC91D}" destId="{00CE5C89-A88F-4622-9D3B-E3538DA5D5A1}" srcOrd="6" destOrd="0" parTransId="{FBA6DD74-D77F-4E77-BC6A-5B02103448E1}" sibTransId="{D07BB2A9-A57D-4355-941B-B643E1ECC404}"/>
    <dgm:cxn modelId="{ECC9DD3E-9C92-4389-B927-A08A7A081502}" srcId="{FF53C9DF-05DF-47CB-B460-1399983BC91D}" destId="{F5720483-7983-4AEF-BC84-8128F5AFDB6B}" srcOrd="7" destOrd="0" parTransId="{3B5CBD2A-4481-4AED-A2E2-BE7FDA70CEF9}" sibTransId="{8E807444-59C1-43F9-8046-C880088B6F99}"/>
    <dgm:cxn modelId="{90D43132-7CCB-45E9-9861-E2F9273E8CE0}" srcId="{FF53C9DF-05DF-47CB-B460-1399983BC91D}" destId="{9550F413-5FEF-4EE5-9F6C-D4151C93B103}" srcOrd="8" destOrd="0" parTransId="{06395C19-52F9-4FEB-A1F3-69EE2E1CB64A}" sibTransId="{C1D4C987-B397-43F5-BD83-806B4FCDB5B2}"/>
    <dgm:cxn modelId="{BC478CE3-7B78-4B9C-8FCD-6DE972004035}" type="presOf" srcId="{F68984FC-8975-42FD-BB26-3C52BE4C772A}" destId="{8DF5FE39-56EA-46B0-93E0-7C682D302784}" srcOrd="0" destOrd="0" presId="urn:microsoft.com/office/officeart/2005/8/layout/radial1"/>
    <dgm:cxn modelId="{A35BF855-AB17-492D-9345-F204B4B6BC61}" srcId="{200994C7-68C2-4833-A5CB-62CE43CB5549}" destId="{34B332B1-6EAC-43ED-AE16-A1DD5D205BF0}" srcOrd="1" destOrd="0" parTransId="{9C154064-C565-4882-8A82-E9C978C46D36}" sibTransId="{5AB163C6-91E5-4976-8DCD-1889CBCEB21D}"/>
    <dgm:cxn modelId="{98732D17-2BFF-4BB4-BE73-F167E749E1ED}" type="presOf" srcId="{3B5CBD2A-4481-4AED-A2E2-BE7FDA70CEF9}" destId="{1AEEEFA4-2B60-4FD9-8622-F10732A32EAD}" srcOrd="1" destOrd="0" presId="urn:microsoft.com/office/officeart/2005/8/layout/radial1"/>
    <dgm:cxn modelId="{BAE5B2C9-BAAE-40C0-9611-3EA171FE8FC8}" type="presOf" srcId="{EF533B9F-D0CB-40CB-84BA-B915D4AF9E07}" destId="{9B2EA7B7-8C23-423D-A0D1-17A7F66D1452}" srcOrd="0" destOrd="0" presId="urn:microsoft.com/office/officeart/2005/8/layout/radial1"/>
    <dgm:cxn modelId="{10B9FDC1-6C3D-4F1D-82D6-92265E859CA3}" type="presOf" srcId="{25F0CE0B-CC86-4AFD-B38C-5BBC92374710}" destId="{DC02E41F-268F-4C4B-B0BB-96CECA40ACB4}" srcOrd="0" destOrd="0" presId="urn:microsoft.com/office/officeart/2005/8/layout/radial1"/>
    <dgm:cxn modelId="{847F8BC7-0DE5-42D3-B0D3-1F97000A6B9B}" type="presOf" srcId="{FBA6DD74-D77F-4E77-BC6A-5B02103448E1}" destId="{A93EA4C6-659F-419E-A5A7-EDF273440486}" srcOrd="0" destOrd="0" presId="urn:microsoft.com/office/officeart/2005/8/layout/radial1"/>
    <dgm:cxn modelId="{6E8926B1-BA44-4E51-8A9C-3886190C3511}" type="presOf" srcId="{FF53C9DF-05DF-47CB-B460-1399983BC91D}" destId="{037A1C80-6B7C-4EEE-953D-B036F2F99B24}" srcOrd="0" destOrd="0" presId="urn:microsoft.com/office/officeart/2005/8/layout/radial1"/>
    <dgm:cxn modelId="{21C5143B-880A-480E-96B6-3FFA64697DDB}" type="presOf" srcId="{6331E656-BADC-41E5-BA2A-6EDE552B4EA4}" destId="{BDC30251-795C-4B5E-B77F-B1F1E00B77A5}" srcOrd="0" destOrd="0" presId="urn:microsoft.com/office/officeart/2005/8/layout/radial1"/>
    <dgm:cxn modelId="{0409CC23-5559-40B2-817C-C8478905AE74}" type="presOf" srcId="{06395C19-52F9-4FEB-A1F3-69EE2E1CB64A}" destId="{7EA02082-EBBD-4035-BAE5-3DC68C3DE06A}" srcOrd="0" destOrd="0" presId="urn:microsoft.com/office/officeart/2005/8/layout/radial1"/>
    <dgm:cxn modelId="{2C993406-6FAA-45CB-ACB6-200277EEF3BA}" type="presOf" srcId="{F68984FC-8975-42FD-BB26-3C52BE4C772A}" destId="{2A2578FE-05FE-46D7-877E-0B0F41E073E3}" srcOrd="1" destOrd="0" presId="urn:microsoft.com/office/officeart/2005/8/layout/radial1"/>
    <dgm:cxn modelId="{62C6DA57-ABC9-4198-BBD2-80DCB948882F}" type="presOf" srcId="{25F0CE0B-CC86-4AFD-B38C-5BBC92374710}" destId="{F2082AE4-5153-4BA2-9FC2-7BC9BB800C98}" srcOrd="1" destOrd="0" presId="urn:microsoft.com/office/officeart/2005/8/layout/radial1"/>
    <dgm:cxn modelId="{59F57D09-55F7-4CE6-84AF-A786990A755B}" srcId="{200994C7-68C2-4833-A5CB-62CE43CB5549}" destId="{FF53C9DF-05DF-47CB-B460-1399983BC91D}" srcOrd="0" destOrd="0" parTransId="{5CC81604-4D17-4CA2-B4E8-64EB9DE20898}" sibTransId="{2D05F277-FD19-4DB3-9B7A-2AE87849B896}"/>
    <dgm:cxn modelId="{92D37FC7-A3EF-4575-9AFE-90F924169411}" type="presParOf" srcId="{03663934-1FC3-4B77-A56E-07D83035EEF1}" destId="{037A1C80-6B7C-4EEE-953D-B036F2F99B24}" srcOrd="0" destOrd="0" presId="urn:microsoft.com/office/officeart/2005/8/layout/radial1"/>
    <dgm:cxn modelId="{22CC3EF0-7AB7-49A2-B22B-51368B1BEBE4}" type="presParOf" srcId="{03663934-1FC3-4B77-A56E-07D83035EEF1}" destId="{8DF5FE39-56EA-46B0-93E0-7C682D302784}" srcOrd="1" destOrd="0" presId="urn:microsoft.com/office/officeart/2005/8/layout/radial1"/>
    <dgm:cxn modelId="{56DFA1CD-1821-49E8-855C-218AF1FA2CEE}" type="presParOf" srcId="{8DF5FE39-56EA-46B0-93E0-7C682D302784}" destId="{2A2578FE-05FE-46D7-877E-0B0F41E073E3}" srcOrd="0" destOrd="0" presId="urn:microsoft.com/office/officeart/2005/8/layout/radial1"/>
    <dgm:cxn modelId="{80606AC1-4B49-4464-8B67-23470CFBFF91}" type="presParOf" srcId="{03663934-1FC3-4B77-A56E-07D83035EEF1}" destId="{A6E23980-7B19-4390-A82E-2AECC8F3269B}" srcOrd="2" destOrd="0" presId="urn:microsoft.com/office/officeart/2005/8/layout/radial1"/>
    <dgm:cxn modelId="{AB49663A-9491-431C-99EF-4615DBC7EC6E}" type="presParOf" srcId="{03663934-1FC3-4B77-A56E-07D83035EEF1}" destId="{9B2EA7B7-8C23-423D-A0D1-17A7F66D1452}" srcOrd="3" destOrd="0" presId="urn:microsoft.com/office/officeart/2005/8/layout/radial1"/>
    <dgm:cxn modelId="{BE18A16B-D501-48CA-BF44-FF65AE016D8B}" type="presParOf" srcId="{9B2EA7B7-8C23-423D-A0D1-17A7F66D1452}" destId="{90D386D8-BA80-4F98-8C36-564601A0C32B}" srcOrd="0" destOrd="0" presId="urn:microsoft.com/office/officeart/2005/8/layout/radial1"/>
    <dgm:cxn modelId="{5C43C5D1-78E4-41AE-8519-12C83E9611C3}" type="presParOf" srcId="{03663934-1FC3-4B77-A56E-07D83035EEF1}" destId="{4E74B731-6BAF-4163-97CD-D2CC779BEE85}" srcOrd="4" destOrd="0" presId="urn:microsoft.com/office/officeart/2005/8/layout/radial1"/>
    <dgm:cxn modelId="{39DAFD18-6991-4A76-A179-E00F190E549E}" type="presParOf" srcId="{03663934-1FC3-4B77-A56E-07D83035EEF1}" destId="{148ECE45-D81D-4B64-92CC-660156EFEBA0}" srcOrd="5" destOrd="0" presId="urn:microsoft.com/office/officeart/2005/8/layout/radial1"/>
    <dgm:cxn modelId="{88743952-E978-4C6B-BBCF-641857D98FF6}" type="presParOf" srcId="{148ECE45-D81D-4B64-92CC-660156EFEBA0}" destId="{13B31000-41FF-4D63-AF72-002A17BE350A}" srcOrd="0" destOrd="0" presId="urn:microsoft.com/office/officeart/2005/8/layout/radial1"/>
    <dgm:cxn modelId="{96C1536A-003C-44E4-9F26-2769D209BCCC}" type="presParOf" srcId="{03663934-1FC3-4B77-A56E-07D83035EEF1}" destId="{4AF72A96-FEFC-4D84-BF28-B27F3FBC284B}" srcOrd="6" destOrd="0" presId="urn:microsoft.com/office/officeart/2005/8/layout/radial1"/>
    <dgm:cxn modelId="{48BE218B-B728-425F-A691-9C596BDFB0E0}" type="presParOf" srcId="{03663934-1FC3-4B77-A56E-07D83035EEF1}" destId="{DC02E41F-268F-4C4B-B0BB-96CECA40ACB4}" srcOrd="7" destOrd="0" presId="urn:microsoft.com/office/officeart/2005/8/layout/radial1"/>
    <dgm:cxn modelId="{D3879D7D-B57A-4CC3-A310-F99C762AD28C}" type="presParOf" srcId="{DC02E41F-268F-4C4B-B0BB-96CECA40ACB4}" destId="{F2082AE4-5153-4BA2-9FC2-7BC9BB800C98}" srcOrd="0" destOrd="0" presId="urn:microsoft.com/office/officeart/2005/8/layout/radial1"/>
    <dgm:cxn modelId="{3C3BCF0C-FB7C-4E5D-AAFE-E32217A9350E}" type="presParOf" srcId="{03663934-1FC3-4B77-A56E-07D83035EEF1}" destId="{9DCD1203-81DC-4047-96CD-D173E48A857D}" srcOrd="8" destOrd="0" presId="urn:microsoft.com/office/officeart/2005/8/layout/radial1"/>
    <dgm:cxn modelId="{7B1247FF-7216-49F8-BA62-BD03FA39B1C0}" type="presParOf" srcId="{03663934-1FC3-4B77-A56E-07D83035EEF1}" destId="{066D3E00-31A9-4375-9976-6A3E230772A8}" srcOrd="9" destOrd="0" presId="urn:microsoft.com/office/officeart/2005/8/layout/radial1"/>
    <dgm:cxn modelId="{151790DA-9C35-4093-8D9B-EB0AA791B312}" type="presParOf" srcId="{066D3E00-31A9-4375-9976-6A3E230772A8}" destId="{C766A41C-6CD5-4F4C-8AA2-2041F428BDAF}" srcOrd="0" destOrd="0" presId="urn:microsoft.com/office/officeart/2005/8/layout/radial1"/>
    <dgm:cxn modelId="{EE6647B4-CEB3-42FF-A234-1D9AC83CB962}" type="presParOf" srcId="{03663934-1FC3-4B77-A56E-07D83035EEF1}" destId="{20BB27ED-C172-4256-ACB5-2B613DE45DE5}" srcOrd="10" destOrd="0" presId="urn:microsoft.com/office/officeart/2005/8/layout/radial1"/>
    <dgm:cxn modelId="{70532159-1DB7-48E1-BCD6-51590A74E139}" type="presParOf" srcId="{03663934-1FC3-4B77-A56E-07D83035EEF1}" destId="{BDC30251-795C-4B5E-B77F-B1F1E00B77A5}" srcOrd="11" destOrd="0" presId="urn:microsoft.com/office/officeart/2005/8/layout/radial1"/>
    <dgm:cxn modelId="{E67694DC-1FCF-483E-9617-FD27A57C009E}" type="presParOf" srcId="{BDC30251-795C-4B5E-B77F-B1F1E00B77A5}" destId="{3F96CD1F-2D8D-48EB-8F68-C0C265638FBB}" srcOrd="0" destOrd="0" presId="urn:microsoft.com/office/officeart/2005/8/layout/radial1"/>
    <dgm:cxn modelId="{4B1F5D31-A168-4569-A1EB-3B3F8DBC9B6A}" type="presParOf" srcId="{03663934-1FC3-4B77-A56E-07D83035EEF1}" destId="{A3C8E5FB-1E59-4A29-8905-3E84278270CB}" srcOrd="12" destOrd="0" presId="urn:microsoft.com/office/officeart/2005/8/layout/radial1"/>
    <dgm:cxn modelId="{06D0BDE0-CA7D-4332-9D66-50DE8B266C68}" type="presParOf" srcId="{03663934-1FC3-4B77-A56E-07D83035EEF1}" destId="{A93EA4C6-659F-419E-A5A7-EDF273440486}" srcOrd="13" destOrd="0" presId="urn:microsoft.com/office/officeart/2005/8/layout/radial1"/>
    <dgm:cxn modelId="{7B44D5C0-3F8B-470B-B601-D10DFD1C7DD3}" type="presParOf" srcId="{A93EA4C6-659F-419E-A5A7-EDF273440486}" destId="{D1528F84-62E6-44EA-83A0-395E0A91B2C6}" srcOrd="0" destOrd="0" presId="urn:microsoft.com/office/officeart/2005/8/layout/radial1"/>
    <dgm:cxn modelId="{18FD569C-E6A8-4FEE-8220-BA7171FD8B64}" type="presParOf" srcId="{03663934-1FC3-4B77-A56E-07D83035EEF1}" destId="{4386D034-85A1-49FF-8000-4ACC5AB033BE}" srcOrd="14" destOrd="0" presId="urn:microsoft.com/office/officeart/2005/8/layout/radial1"/>
    <dgm:cxn modelId="{DABCE54A-A03C-4417-A681-69B5E26DDA02}" type="presParOf" srcId="{03663934-1FC3-4B77-A56E-07D83035EEF1}" destId="{FF58A040-5DCA-4A25-9B4C-9ABBDBD855C5}" srcOrd="15" destOrd="0" presId="urn:microsoft.com/office/officeart/2005/8/layout/radial1"/>
    <dgm:cxn modelId="{3D7934FD-88FE-41F7-86AC-77E747B698D9}" type="presParOf" srcId="{FF58A040-5DCA-4A25-9B4C-9ABBDBD855C5}" destId="{1AEEEFA4-2B60-4FD9-8622-F10732A32EAD}" srcOrd="0" destOrd="0" presId="urn:microsoft.com/office/officeart/2005/8/layout/radial1"/>
    <dgm:cxn modelId="{66778AA6-3096-49F8-8050-115373190BD2}" type="presParOf" srcId="{03663934-1FC3-4B77-A56E-07D83035EEF1}" destId="{FC1609EF-A818-464D-A7EF-6412BF7F53EB}" srcOrd="16" destOrd="0" presId="urn:microsoft.com/office/officeart/2005/8/layout/radial1"/>
    <dgm:cxn modelId="{7783CF6D-2EBC-48BB-B3F0-4D4630B1389C}" type="presParOf" srcId="{03663934-1FC3-4B77-A56E-07D83035EEF1}" destId="{7EA02082-EBBD-4035-BAE5-3DC68C3DE06A}" srcOrd="17" destOrd="0" presId="urn:microsoft.com/office/officeart/2005/8/layout/radial1"/>
    <dgm:cxn modelId="{F1C4D7AD-C665-4F66-810A-B7E90DA87916}" type="presParOf" srcId="{7EA02082-EBBD-4035-BAE5-3DC68C3DE06A}" destId="{5716A9D4-F164-42D7-8522-678BF708BFD4}" srcOrd="0" destOrd="0" presId="urn:microsoft.com/office/officeart/2005/8/layout/radial1"/>
    <dgm:cxn modelId="{9B6E109F-A296-4E93-ACEC-70FE920598CE}" type="presParOf" srcId="{03663934-1FC3-4B77-A56E-07D83035EEF1}" destId="{B6134E13-8027-4477-90C8-99AF862525A7}" srcOrd="18" destOrd="0" presId="urn:microsoft.com/office/officeart/2005/8/layout/radial1"/>
    <dgm:cxn modelId="{6DB5B248-7622-47E8-977F-CC3D3794C2EB}" type="presParOf" srcId="{03663934-1FC3-4B77-A56E-07D83035EEF1}" destId="{C4DAE3C9-D8E3-4001-AC73-1CA015E972D3}" srcOrd="19" destOrd="0" presId="urn:microsoft.com/office/officeart/2005/8/layout/radial1"/>
    <dgm:cxn modelId="{3D7A592C-8DAB-4D4F-89C0-CA71C0E1DFB7}" type="presParOf" srcId="{C4DAE3C9-D8E3-4001-AC73-1CA015E972D3}" destId="{A075784C-67AA-469D-B12A-7FF9046E52BD}" srcOrd="0" destOrd="0" presId="urn:microsoft.com/office/officeart/2005/8/layout/radial1"/>
    <dgm:cxn modelId="{483F3C02-2B37-4AD8-A2A7-6FD9DAF66938}" type="presParOf" srcId="{03663934-1FC3-4B77-A56E-07D83035EEF1}" destId="{C37F4FF5-FC7F-490B-A18F-C2465ADFE887}" srcOrd="2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7A1C80-6B7C-4EEE-953D-B036F2F99B24}">
      <dsp:nvSpPr>
        <dsp:cNvPr id="0" name=""/>
        <dsp:cNvSpPr/>
      </dsp:nvSpPr>
      <dsp:spPr>
        <a:xfrm>
          <a:off x="3305129" y="2110470"/>
          <a:ext cx="1655472" cy="1603407"/>
        </a:xfrm>
        <a:prstGeom prst="ellipse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МБОУ СОШ №73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47567" y="2345284"/>
        <a:ext cx="1170596" cy="1133779"/>
      </dsp:txXfrm>
    </dsp:sp>
    <dsp:sp modelId="{8DF5FE39-56EA-46B0-93E0-7C682D302784}">
      <dsp:nvSpPr>
        <dsp:cNvPr id="0" name=""/>
        <dsp:cNvSpPr/>
      </dsp:nvSpPr>
      <dsp:spPr>
        <a:xfrm rot="15960596">
          <a:off x="3638701" y="1691292"/>
          <a:ext cx="819703" cy="24286"/>
        </a:xfrm>
        <a:custGeom>
          <a:avLst/>
          <a:gdLst/>
          <a:ahLst/>
          <a:cxnLst/>
          <a:rect l="0" t="0" r="0" b="0"/>
          <a:pathLst>
            <a:path>
              <a:moveTo>
                <a:pt x="0" y="12143"/>
              </a:moveTo>
              <a:lnTo>
                <a:pt x="819703" y="12143"/>
              </a:lnTo>
            </a:path>
          </a:pathLst>
        </a:custGeom>
        <a:noFill/>
        <a:ln w="25400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4028060" y="1682942"/>
        <a:ext cx="40985" cy="40985"/>
      </dsp:txXfrm>
    </dsp:sp>
    <dsp:sp modelId="{A6E23980-7B19-4390-A82E-2AECC8F3269B}">
      <dsp:nvSpPr>
        <dsp:cNvPr id="0" name=""/>
        <dsp:cNvSpPr/>
      </dsp:nvSpPr>
      <dsp:spPr>
        <a:xfrm>
          <a:off x="3207291" y="-144016"/>
          <a:ext cx="1525248" cy="1440149"/>
        </a:xfrm>
        <a:prstGeom prst="ellipse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МБУ «Центр психолого-педагогической, медицинской и социальной помощи»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30658" y="66889"/>
        <a:ext cx="1078514" cy="1018339"/>
      </dsp:txXfrm>
    </dsp:sp>
    <dsp:sp modelId="{9B2EA7B7-8C23-423D-A0D1-17A7F66D1452}">
      <dsp:nvSpPr>
        <dsp:cNvPr id="0" name=""/>
        <dsp:cNvSpPr/>
      </dsp:nvSpPr>
      <dsp:spPr>
        <a:xfrm rot="18620356">
          <a:off x="4451599" y="1833320"/>
          <a:ext cx="1174320" cy="24286"/>
        </a:xfrm>
        <a:custGeom>
          <a:avLst/>
          <a:gdLst/>
          <a:ahLst/>
          <a:cxnLst/>
          <a:rect l="0" t="0" r="0" b="0"/>
          <a:pathLst>
            <a:path>
              <a:moveTo>
                <a:pt x="0" y="12143"/>
              </a:moveTo>
              <a:lnTo>
                <a:pt x="1174320" y="12143"/>
              </a:lnTo>
            </a:path>
          </a:pathLst>
        </a:custGeom>
        <a:noFill/>
        <a:ln w="25400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09401" y="1816105"/>
        <a:ext cx="58716" cy="58716"/>
      </dsp:txXfrm>
    </dsp:sp>
    <dsp:sp modelId="{4E74B731-6BAF-4163-97CD-D2CC779BEE85}">
      <dsp:nvSpPr>
        <dsp:cNvPr id="0" name=""/>
        <dsp:cNvSpPr/>
      </dsp:nvSpPr>
      <dsp:spPr>
        <a:xfrm>
          <a:off x="5151499" y="6"/>
          <a:ext cx="1555706" cy="1593525"/>
        </a:xfrm>
        <a:prstGeom prst="ellipse">
          <a:avLst/>
        </a:prstGeom>
        <a:gradFill rotWithShape="0">
          <a:gsLst>
            <a:gs pos="0">
              <a:schemeClr val="accent4">
                <a:shade val="80000"/>
                <a:hueOff val="-19618"/>
                <a:satOff val="-485"/>
                <a:lumOff val="2776"/>
                <a:alphaOff val="0"/>
                <a:tint val="50000"/>
                <a:satMod val="300000"/>
              </a:schemeClr>
            </a:gs>
            <a:gs pos="35000">
              <a:schemeClr val="accent4">
                <a:shade val="80000"/>
                <a:hueOff val="-19618"/>
                <a:satOff val="-485"/>
                <a:lumOff val="2776"/>
                <a:alphaOff val="0"/>
                <a:tint val="37000"/>
                <a:satMod val="300000"/>
              </a:schemeClr>
            </a:gs>
            <a:gs pos="100000">
              <a:schemeClr val="accent4">
                <a:shade val="80000"/>
                <a:hueOff val="-19618"/>
                <a:satOff val="-485"/>
                <a:lumOff val="277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ФГБУЗ ЦМСЧ 91 Городская детская поликлиника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79327" y="233372"/>
        <a:ext cx="1100050" cy="1126793"/>
      </dsp:txXfrm>
    </dsp:sp>
    <dsp:sp modelId="{148ECE45-D81D-4B64-92CC-660156EFEBA0}">
      <dsp:nvSpPr>
        <dsp:cNvPr id="0" name=""/>
        <dsp:cNvSpPr/>
      </dsp:nvSpPr>
      <dsp:spPr>
        <a:xfrm rot="20595611">
          <a:off x="4896055" y="2476668"/>
          <a:ext cx="1288786" cy="24286"/>
        </a:xfrm>
        <a:custGeom>
          <a:avLst/>
          <a:gdLst/>
          <a:ahLst/>
          <a:cxnLst/>
          <a:rect l="0" t="0" r="0" b="0"/>
          <a:pathLst>
            <a:path>
              <a:moveTo>
                <a:pt x="0" y="12143"/>
              </a:moveTo>
              <a:lnTo>
                <a:pt x="1288786" y="12143"/>
              </a:lnTo>
            </a:path>
          </a:pathLst>
        </a:custGeom>
        <a:noFill/>
        <a:ln w="25400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08229" y="2456592"/>
        <a:ext cx="64439" cy="64439"/>
      </dsp:txXfrm>
    </dsp:sp>
    <dsp:sp modelId="{4AF72A96-FEFC-4D84-BF28-B27F3FBC284B}">
      <dsp:nvSpPr>
        <dsp:cNvPr id="0" name=""/>
        <dsp:cNvSpPr/>
      </dsp:nvSpPr>
      <dsp:spPr>
        <a:xfrm>
          <a:off x="6120671" y="1296146"/>
          <a:ext cx="1614189" cy="1550798"/>
        </a:xfrm>
        <a:prstGeom prst="ellipse">
          <a:avLst/>
        </a:prstGeom>
        <a:gradFill rotWithShape="0">
          <a:gsLst>
            <a:gs pos="0">
              <a:schemeClr val="accent4">
                <a:shade val="80000"/>
                <a:hueOff val="-39235"/>
                <a:satOff val="-970"/>
                <a:lumOff val="5553"/>
                <a:alphaOff val="0"/>
                <a:tint val="50000"/>
                <a:satMod val="300000"/>
              </a:schemeClr>
            </a:gs>
            <a:gs pos="35000">
              <a:schemeClr val="accent4">
                <a:shade val="80000"/>
                <a:hueOff val="-39235"/>
                <a:satOff val="-970"/>
                <a:lumOff val="5553"/>
                <a:alphaOff val="0"/>
                <a:tint val="37000"/>
                <a:satMod val="300000"/>
              </a:schemeClr>
            </a:gs>
            <a:gs pos="100000">
              <a:schemeClr val="accent4">
                <a:shade val="80000"/>
                <a:hueOff val="-39235"/>
                <a:satOff val="-970"/>
                <a:lumOff val="555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МДОУ №24 для детей с нарушениями зрения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357064" y="1523255"/>
        <a:ext cx="1141403" cy="1096580"/>
      </dsp:txXfrm>
    </dsp:sp>
    <dsp:sp modelId="{DC02E41F-268F-4C4B-B0BB-96CECA40ACB4}">
      <dsp:nvSpPr>
        <dsp:cNvPr id="0" name=""/>
        <dsp:cNvSpPr/>
      </dsp:nvSpPr>
      <dsp:spPr>
        <a:xfrm rot="934319">
          <a:off x="4898863" y="3337213"/>
          <a:ext cx="1605556" cy="24286"/>
        </a:xfrm>
        <a:custGeom>
          <a:avLst/>
          <a:gdLst/>
          <a:ahLst/>
          <a:cxnLst/>
          <a:rect l="0" t="0" r="0" b="0"/>
          <a:pathLst>
            <a:path>
              <a:moveTo>
                <a:pt x="0" y="12143"/>
              </a:moveTo>
              <a:lnTo>
                <a:pt x="1605556" y="12143"/>
              </a:lnTo>
            </a:path>
          </a:pathLst>
        </a:custGeom>
        <a:noFill/>
        <a:ln w="25400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61502" y="3309218"/>
        <a:ext cx="80277" cy="80277"/>
      </dsp:txXfrm>
    </dsp:sp>
    <dsp:sp modelId="{9DCD1203-81DC-4047-96CD-D173E48A857D}">
      <dsp:nvSpPr>
        <dsp:cNvPr id="0" name=""/>
        <dsp:cNvSpPr/>
      </dsp:nvSpPr>
      <dsp:spPr>
        <a:xfrm>
          <a:off x="6447647" y="3024334"/>
          <a:ext cx="1481910" cy="1478812"/>
        </a:xfrm>
        <a:prstGeom prst="ellipse">
          <a:avLst/>
        </a:prstGeom>
        <a:gradFill rotWithShape="0">
          <a:gsLst>
            <a:gs pos="0">
              <a:schemeClr val="accent4">
                <a:shade val="80000"/>
                <a:hueOff val="-58853"/>
                <a:satOff val="-1455"/>
                <a:lumOff val="8329"/>
                <a:alphaOff val="0"/>
                <a:tint val="50000"/>
                <a:satMod val="300000"/>
              </a:schemeClr>
            </a:gs>
            <a:gs pos="35000">
              <a:schemeClr val="accent4">
                <a:shade val="80000"/>
                <a:hueOff val="-58853"/>
                <a:satOff val="-1455"/>
                <a:lumOff val="8329"/>
                <a:alphaOff val="0"/>
                <a:tint val="37000"/>
                <a:satMod val="300000"/>
              </a:schemeClr>
            </a:gs>
            <a:gs pos="100000">
              <a:schemeClr val="accent4">
                <a:shade val="80000"/>
                <a:hueOff val="-58853"/>
                <a:satOff val="-1455"/>
                <a:lumOff val="832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СКДЦ «Современник»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664668" y="3240901"/>
        <a:ext cx="1047868" cy="1045678"/>
      </dsp:txXfrm>
    </dsp:sp>
    <dsp:sp modelId="{066D3E00-31A9-4375-9976-6A3E230772A8}">
      <dsp:nvSpPr>
        <dsp:cNvPr id="0" name=""/>
        <dsp:cNvSpPr/>
      </dsp:nvSpPr>
      <dsp:spPr>
        <a:xfrm rot="2882390">
          <a:off x="4488181" y="3927122"/>
          <a:ext cx="1136379" cy="24286"/>
        </a:xfrm>
        <a:custGeom>
          <a:avLst/>
          <a:gdLst/>
          <a:ahLst/>
          <a:cxnLst/>
          <a:rect l="0" t="0" r="0" b="0"/>
          <a:pathLst>
            <a:path>
              <a:moveTo>
                <a:pt x="0" y="12143"/>
              </a:moveTo>
              <a:lnTo>
                <a:pt x="1136379" y="12143"/>
              </a:lnTo>
            </a:path>
          </a:pathLst>
        </a:custGeom>
        <a:noFill/>
        <a:ln w="25400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27961" y="3910856"/>
        <a:ext cx="56818" cy="56818"/>
      </dsp:txXfrm>
    </dsp:sp>
    <dsp:sp modelId="{20BB27ED-C172-4256-ACB5-2B613DE45DE5}">
      <dsp:nvSpPr>
        <dsp:cNvPr id="0" name=""/>
        <dsp:cNvSpPr/>
      </dsp:nvSpPr>
      <dsp:spPr>
        <a:xfrm>
          <a:off x="5151501" y="4176454"/>
          <a:ext cx="1625914" cy="1545512"/>
        </a:xfrm>
        <a:prstGeom prst="ellipse">
          <a:avLst/>
        </a:prstGeom>
        <a:gradFill rotWithShape="0">
          <a:gsLst>
            <a:gs pos="0">
              <a:schemeClr val="accent4">
                <a:shade val="80000"/>
                <a:hueOff val="-78470"/>
                <a:satOff val="-1940"/>
                <a:lumOff val="11106"/>
                <a:alphaOff val="0"/>
                <a:tint val="50000"/>
                <a:satMod val="300000"/>
              </a:schemeClr>
            </a:gs>
            <a:gs pos="35000">
              <a:schemeClr val="accent4">
                <a:shade val="80000"/>
                <a:hueOff val="-78470"/>
                <a:satOff val="-1940"/>
                <a:lumOff val="11106"/>
                <a:alphaOff val="0"/>
                <a:tint val="37000"/>
                <a:satMod val="300000"/>
              </a:schemeClr>
            </a:gs>
            <a:gs pos="100000">
              <a:schemeClr val="accent4">
                <a:shade val="80000"/>
                <a:hueOff val="-78470"/>
                <a:satOff val="-1940"/>
                <a:lumOff val="1110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Музейно-выставочный комплекс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89611" y="4402789"/>
        <a:ext cx="1149694" cy="1092842"/>
      </dsp:txXfrm>
    </dsp:sp>
    <dsp:sp modelId="{BDC30251-795C-4B5E-B77F-B1F1E00B77A5}">
      <dsp:nvSpPr>
        <dsp:cNvPr id="0" name=""/>
        <dsp:cNvSpPr/>
      </dsp:nvSpPr>
      <dsp:spPr>
        <a:xfrm rot="5403557">
          <a:off x="3727596" y="4105755"/>
          <a:ext cx="808043" cy="24286"/>
        </a:xfrm>
        <a:custGeom>
          <a:avLst/>
          <a:gdLst/>
          <a:ahLst/>
          <a:cxnLst/>
          <a:rect l="0" t="0" r="0" b="0"/>
          <a:pathLst>
            <a:path>
              <a:moveTo>
                <a:pt x="0" y="12143"/>
              </a:moveTo>
              <a:lnTo>
                <a:pt x="808043" y="12143"/>
              </a:lnTo>
            </a:path>
          </a:pathLst>
        </a:custGeom>
        <a:noFill/>
        <a:ln w="25400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4111417" y="4097697"/>
        <a:ext cx="40402" cy="40402"/>
      </dsp:txXfrm>
    </dsp:sp>
    <dsp:sp modelId="{A3C8E5FB-1E59-4A29-8905-3E84278270CB}">
      <dsp:nvSpPr>
        <dsp:cNvPr id="0" name=""/>
        <dsp:cNvSpPr/>
      </dsp:nvSpPr>
      <dsp:spPr>
        <a:xfrm>
          <a:off x="3435354" y="4521919"/>
          <a:ext cx="1390183" cy="1456749"/>
        </a:xfrm>
        <a:prstGeom prst="ellipse">
          <a:avLst/>
        </a:prstGeom>
        <a:gradFill rotWithShape="0">
          <a:gsLst>
            <a:gs pos="0">
              <a:schemeClr val="accent4">
                <a:shade val="80000"/>
                <a:hueOff val="-98088"/>
                <a:satOff val="-2425"/>
                <a:lumOff val="13882"/>
                <a:alphaOff val="0"/>
                <a:tint val="50000"/>
                <a:satMod val="300000"/>
              </a:schemeClr>
            </a:gs>
            <a:gs pos="35000">
              <a:schemeClr val="accent4">
                <a:shade val="80000"/>
                <a:hueOff val="-98088"/>
                <a:satOff val="-2425"/>
                <a:lumOff val="13882"/>
                <a:alphaOff val="0"/>
                <a:tint val="37000"/>
                <a:satMod val="300000"/>
              </a:schemeClr>
            </a:gs>
            <a:gs pos="100000">
              <a:schemeClr val="accent4">
                <a:shade val="80000"/>
                <a:hueOff val="-98088"/>
                <a:satOff val="-2425"/>
                <a:lumOff val="1388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МБУ «Центральная детская библиотека имени Гайдара»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38942" y="4735255"/>
        <a:ext cx="983007" cy="1030077"/>
      </dsp:txXfrm>
    </dsp:sp>
    <dsp:sp modelId="{A93EA4C6-659F-419E-A5A7-EDF273440486}">
      <dsp:nvSpPr>
        <dsp:cNvPr id="0" name=""/>
        <dsp:cNvSpPr/>
      </dsp:nvSpPr>
      <dsp:spPr>
        <a:xfrm rot="7751290">
          <a:off x="2647530" y="3991081"/>
          <a:ext cx="1191742" cy="24286"/>
        </a:xfrm>
        <a:custGeom>
          <a:avLst/>
          <a:gdLst/>
          <a:ahLst/>
          <a:cxnLst/>
          <a:rect l="0" t="0" r="0" b="0"/>
          <a:pathLst>
            <a:path>
              <a:moveTo>
                <a:pt x="0" y="12143"/>
              </a:moveTo>
              <a:lnTo>
                <a:pt x="1191742" y="12143"/>
              </a:lnTo>
            </a:path>
          </a:pathLst>
        </a:custGeom>
        <a:noFill/>
        <a:ln w="25400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3213608" y="3973431"/>
        <a:ext cx="59587" cy="59587"/>
      </dsp:txXfrm>
    </dsp:sp>
    <dsp:sp modelId="{4386D034-85A1-49FF-8000-4ACC5AB033BE}">
      <dsp:nvSpPr>
        <dsp:cNvPr id="0" name=""/>
        <dsp:cNvSpPr/>
      </dsp:nvSpPr>
      <dsp:spPr>
        <a:xfrm>
          <a:off x="1551110" y="4320471"/>
          <a:ext cx="1652885" cy="1489672"/>
        </a:xfrm>
        <a:prstGeom prst="ellipse">
          <a:avLst/>
        </a:prstGeom>
        <a:gradFill rotWithShape="0">
          <a:gsLst>
            <a:gs pos="0">
              <a:schemeClr val="accent4">
                <a:shade val="80000"/>
                <a:hueOff val="-117705"/>
                <a:satOff val="-2910"/>
                <a:lumOff val="16659"/>
                <a:alphaOff val="0"/>
                <a:tint val="50000"/>
                <a:satMod val="300000"/>
              </a:schemeClr>
            </a:gs>
            <a:gs pos="35000">
              <a:schemeClr val="accent4">
                <a:shade val="80000"/>
                <a:hueOff val="-117705"/>
                <a:satOff val="-2910"/>
                <a:lumOff val="16659"/>
                <a:alphaOff val="0"/>
                <a:tint val="37000"/>
                <a:satMod val="300000"/>
              </a:schemeClr>
            </a:gs>
            <a:gs pos="100000">
              <a:schemeClr val="accent4">
                <a:shade val="80000"/>
                <a:hueOff val="-117705"/>
                <a:satOff val="-2910"/>
                <a:lumOff val="1665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Социально-реабилитационный центр для несовершеннолетних «Чайка»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93169" y="4538628"/>
        <a:ext cx="1168767" cy="1053358"/>
      </dsp:txXfrm>
    </dsp:sp>
    <dsp:sp modelId="{FF58A040-5DCA-4A25-9B4C-9ABBDBD855C5}">
      <dsp:nvSpPr>
        <dsp:cNvPr id="0" name=""/>
        <dsp:cNvSpPr/>
      </dsp:nvSpPr>
      <dsp:spPr>
        <a:xfrm rot="9844211">
          <a:off x="1879185" y="3330884"/>
          <a:ext cx="1488277" cy="24286"/>
        </a:xfrm>
        <a:custGeom>
          <a:avLst/>
          <a:gdLst/>
          <a:ahLst/>
          <a:cxnLst/>
          <a:rect l="0" t="0" r="0" b="0"/>
          <a:pathLst>
            <a:path>
              <a:moveTo>
                <a:pt x="0" y="12143"/>
              </a:moveTo>
              <a:lnTo>
                <a:pt x="1488277" y="12143"/>
              </a:lnTo>
            </a:path>
          </a:pathLst>
        </a:custGeom>
        <a:noFill/>
        <a:ln w="25400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586116" y="3305820"/>
        <a:ext cx="74413" cy="74413"/>
      </dsp:txXfrm>
    </dsp:sp>
    <dsp:sp modelId="{FC1609EF-A818-464D-A7EF-6412BF7F53EB}">
      <dsp:nvSpPr>
        <dsp:cNvPr id="0" name=""/>
        <dsp:cNvSpPr/>
      </dsp:nvSpPr>
      <dsp:spPr>
        <a:xfrm>
          <a:off x="254973" y="2952324"/>
          <a:ext cx="1686452" cy="1652008"/>
        </a:xfrm>
        <a:prstGeom prst="ellipse">
          <a:avLst/>
        </a:prstGeom>
        <a:gradFill rotWithShape="0">
          <a:gsLst>
            <a:gs pos="0">
              <a:schemeClr val="accent4">
                <a:shade val="80000"/>
                <a:hueOff val="-137323"/>
                <a:satOff val="-3395"/>
                <a:lumOff val="19435"/>
                <a:alphaOff val="0"/>
                <a:tint val="50000"/>
                <a:satMod val="300000"/>
              </a:schemeClr>
            </a:gs>
            <a:gs pos="35000">
              <a:schemeClr val="accent4">
                <a:shade val="80000"/>
                <a:hueOff val="-137323"/>
                <a:satOff val="-3395"/>
                <a:lumOff val="19435"/>
                <a:alphaOff val="0"/>
                <a:tint val="37000"/>
                <a:satMod val="300000"/>
              </a:schemeClr>
            </a:gs>
            <a:gs pos="100000">
              <a:schemeClr val="accent4">
                <a:shade val="80000"/>
                <a:hueOff val="-137323"/>
                <a:satOff val="-3395"/>
                <a:lumOff val="1943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ГКОУ СО «Верхнепышминская школа-интернат имени С.А. Мартиросяна»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1948" y="3194255"/>
        <a:ext cx="1192502" cy="1168146"/>
      </dsp:txXfrm>
    </dsp:sp>
    <dsp:sp modelId="{7EA02082-EBBD-4035-BAE5-3DC68C3DE06A}">
      <dsp:nvSpPr>
        <dsp:cNvPr id="0" name=""/>
        <dsp:cNvSpPr/>
      </dsp:nvSpPr>
      <dsp:spPr>
        <a:xfrm rot="11683991">
          <a:off x="1949477" y="2510967"/>
          <a:ext cx="1407712" cy="24286"/>
        </a:xfrm>
        <a:custGeom>
          <a:avLst/>
          <a:gdLst/>
          <a:ahLst/>
          <a:cxnLst/>
          <a:rect l="0" t="0" r="0" b="0"/>
          <a:pathLst>
            <a:path>
              <a:moveTo>
                <a:pt x="0" y="12143"/>
              </a:moveTo>
              <a:lnTo>
                <a:pt x="1407712" y="12143"/>
              </a:lnTo>
            </a:path>
          </a:pathLst>
        </a:custGeom>
        <a:noFill/>
        <a:ln w="25400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618141" y="2487917"/>
        <a:ext cx="70385" cy="70385"/>
      </dsp:txXfrm>
    </dsp:sp>
    <dsp:sp modelId="{B6134E13-8027-4477-90C8-99AF862525A7}">
      <dsp:nvSpPr>
        <dsp:cNvPr id="0" name=""/>
        <dsp:cNvSpPr/>
      </dsp:nvSpPr>
      <dsp:spPr>
        <a:xfrm>
          <a:off x="398985" y="1368151"/>
          <a:ext cx="1601819" cy="1545512"/>
        </a:xfrm>
        <a:prstGeom prst="ellipse">
          <a:avLst/>
        </a:prstGeom>
        <a:gradFill rotWithShape="0">
          <a:gsLst>
            <a:gs pos="0">
              <a:schemeClr val="accent4">
                <a:shade val="80000"/>
                <a:hueOff val="-156940"/>
                <a:satOff val="-3880"/>
                <a:lumOff val="22212"/>
                <a:alphaOff val="0"/>
                <a:tint val="50000"/>
                <a:satMod val="300000"/>
              </a:schemeClr>
            </a:gs>
            <a:gs pos="35000">
              <a:schemeClr val="accent4">
                <a:shade val="80000"/>
                <a:hueOff val="-156940"/>
                <a:satOff val="-3880"/>
                <a:lumOff val="22212"/>
                <a:alphaOff val="0"/>
                <a:tint val="37000"/>
                <a:satMod val="300000"/>
              </a:schemeClr>
            </a:gs>
            <a:gs pos="100000">
              <a:schemeClr val="accent4">
                <a:shade val="80000"/>
                <a:hueOff val="-156940"/>
                <a:satOff val="-3880"/>
                <a:lumOff val="222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Управление социальной политики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33566" y="1594486"/>
        <a:ext cx="1132657" cy="1092842"/>
      </dsp:txXfrm>
    </dsp:sp>
    <dsp:sp modelId="{C4DAE3C9-D8E3-4001-AC73-1CA015E972D3}">
      <dsp:nvSpPr>
        <dsp:cNvPr id="0" name=""/>
        <dsp:cNvSpPr/>
      </dsp:nvSpPr>
      <dsp:spPr>
        <a:xfrm rot="13622699">
          <a:off x="2487417" y="1829709"/>
          <a:ext cx="1297854" cy="24286"/>
        </a:xfrm>
        <a:custGeom>
          <a:avLst/>
          <a:gdLst/>
          <a:ahLst/>
          <a:cxnLst/>
          <a:rect l="0" t="0" r="0" b="0"/>
          <a:pathLst>
            <a:path>
              <a:moveTo>
                <a:pt x="0" y="12143"/>
              </a:moveTo>
              <a:lnTo>
                <a:pt x="1297854" y="12143"/>
              </a:lnTo>
            </a:path>
          </a:pathLst>
        </a:custGeom>
        <a:noFill/>
        <a:ln w="25400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3103898" y="1809406"/>
        <a:ext cx="64892" cy="64892"/>
      </dsp:txXfrm>
    </dsp:sp>
    <dsp:sp modelId="{C37F4FF5-FC7F-490B-A18F-C2465ADFE887}">
      <dsp:nvSpPr>
        <dsp:cNvPr id="0" name=""/>
        <dsp:cNvSpPr/>
      </dsp:nvSpPr>
      <dsp:spPr>
        <a:xfrm>
          <a:off x="1479097" y="144013"/>
          <a:ext cx="1457827" cy="1401509"/>
        </a:xfrm>
        <a:prstGeom prst="ellipse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tint val="50000"/>
                <a:satMod val="300000"/>
              </a:schemeClr>
            </a:gs>
            <a:gs pos="35000">
              <a:schemeClr val="accent4">
                <a:shade val="80000"/>
                <a:hueOff val="-176558"/>
                <a:satOff val="-4365"/>
                <a:lumOff val="24988"/>
                <a:alphaOff val="0"/>
                <a:tint val="37000"/>
                <a:satMod val="30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МБУ</a:t>
          </a:r>
          <a:r>
            <a:rPr lang="ru-RU" sz="1200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СП Солнышко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92591" y="349259"/>
        <a:ext cx="1030839" cy="9910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6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67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6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7" Type="http://schemas.openxmlformats.org/officeDocument/2006/relationships/image" Target="../media/image82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kola-73.ru/" TargetMode="External"/><Relationship Id="rId2" Type="http://schemas.openxmlformats.org/officeDocument/2006/relationships/hyperlink" Target="mailto:sch73@edu-lesnoy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3.jpeg"/><Relationship Id="rId18" Type="http://schemas.openxmlformats.org/officeDocument/2006/relationships/image" Target="../media/image3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17" Type="http://schemas.openxmlformats.org/officeDocument/2006/relationships/image" Target="../media/image37.jpeg"/><Relationship Id="rId2" Type="http://schemas.openxmlformats.org/officeDocument/2006/relationships/image" Target="../media/image22.jpeg"/><Relationship Id="rId16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5" Type="http://schemas.openxmlformats.org/officeDocument/2006/relationships/image" Target="../media/image35.jpeg"/><Relationship Id="rId10" Type="http://schemas.openxmlformats.org/officeDocument/2006/relationships/image" Target="../media/image30.jpeg"/><Relationship Id="rId19" Type="http://schemas.openxmlformats.org/officeDocument/2006/relationships/image" Target="../media/image39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Relationship Id="rId1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Server-fs1\shared\Фото\2014-2015 уч. год\22.08_ФОТО\DSC0263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54"/>
          <a:stretch/>
        </p:blipFill>
        <p:spPr bwMode="auto">
          <a:xfrm>
            <a:off x="2028361" y="3645024"/>
            <a:ext cx="5567750" cy="2688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80728"/>
            <a:ext cx="7772400" cy="864096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Всероссийск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й конкурс «Лучшая инклюзивная школа»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19171" y="2132856"/>
            <a:ext cx="6400800" cy="139256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Номинация </a:t>
            </a: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«Лучшая инклюзивная школа»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79317"/>
            <a:ext cx="70565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бюджетное образовательное учреждение «Средняя общеобразовательная школа № 73»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Городской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округ «Город Лесной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Свердловской области  </a:t>
            </a:r>
            <a:endParaRPr lang="ru-RU" sz="1400" dirty="0"/>
          </a:p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endParaRPr lang="ru-RU" sz="1400" dirty="0"/>
          </a:p>
        </p:txBody>
      </p:sp>
      <p:pic>
        <p:nvPicPr>
          <p:cNvPr id="6" name="Picture 10" descr="Изображение22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7666229" y="0"/>
            <a:ext cx="1486067" cy="1556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46375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Организация  образовательной  среды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G:\фото для конкурса\DSC053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14"/>
          <a:stretch>
            <a:fillRect/>
          </a:stretch>
        </p:blipFill>
        <p:spPr bwMode="auto">
          <a:xfrm rot="5400000">
            <a:off x="-156897" y="1461561"/>
            <a:ext cx="2056589" cy="1152129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G:\фото для конкурса\DSC0531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0" b="18947"/>
          <a:stretch/>
        </p:blipFill>
        <p:spPr bwMode="auto">
          <a:xfrm rot="5400000">
            <a:off x="6976791" y="1306368"/>
            <a:ext cx="2128596" cy="1462514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G:\фото для конкурса\DSC0528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66"/>
          <a:stretch/>
        </p:blipFill>
        <p:spPr bwMode="auto">
          <a:xfrm>
            <a:off x="467545" y="5099649"/>
            <a:ext cx="1598976" cy="1550526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G:\фото для конкурса\DSC053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279" y="3377972"/>
            <a:ext cx="2062501" cy="1380683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124705"/>
            <a:ext cx="1594523" cy="1533307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099649"/>
            <a:ext cx="2013067" cy="1516911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3087">
            <a:off x="146333" y="3182407"/>
            <a:ext cx="1375952" cy="1659879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524842" y="1058764"/>
            <a:ext cx="5202771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Размещение в кабинетах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офтальмотренажеров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Маркировка выступающих поверхностей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Специальное оборудование (увеличительная мышка)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Освещение классных помещений, подсветка над доской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Соблюдение офтальмологического режима, тренажеры для зрительной гимнастики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Ориентировка в помещениях образовательной среды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4" descr="\\Server-fs1\shared\ДОКУМЕНТЫ\Смирнова Н.Е\для Скрипчнеко\фото август\DSC0182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122094"/>
            <a:ext cx="2016224" cy="1512168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238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688340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Основную образовательную программу начального общего образования и основного общего образования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включен коррекционный блок </a:t>
            </a:r>
            <a:r>
              <a:rPr lang="ru-RU" sz="2000" u="sng" dirty="0">
                <a:latin typeface="Times New Roman" pitchFamily="18" charset="0"/>
                <a:cs typeface="Times New Roman" pitchFamily="18" charset="0"/>
              </a:rPr>
              <a:t>для детей с ОВЗ,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обучающихся в общеобразовательных классах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lvl="0" indent="-457200">
              <a:buAutoNum type="arabicPeriod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Адаптированная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основная общеобразовательная программа начального общего образования для слабовидящих обучающихся МБОУ СОШ № 73 (Вариант 4.1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lvl="0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рограмма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психолого-педагогического сопровождения обучающихся, имеющих определенные физиологические, психологические и социальные потребности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Программы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коррекционно-развивающего направления  «Логопедическое сопровождение слабовидящих обучающихся, имеющих нарушения речи» и «Логопедическое сопровождение обучающихся с ТНР» (Вариант 5.1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.);</a:t>
            </a:r>
          </a:p>
          <a:p>
            <a:pPr lvl="0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нтегрированная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коррекционно-развивающая  программа работы в интерактивной среде сенсорной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комнаты.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3782" y="149932"/>
            <a:ext cx="71204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Программно-методическое сопровождение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E:\картинки(2)\images (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6093296"/>
            <a:ext cx="2647181" cy="658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28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Коррекционные занятия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\\Server-fs1\shared\ДОКУМЕНТЫ\Смирнова Н.Е\для Скрипчнеко\фото август\DSC018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32" y="3895592"/>
            <a:ext cx="2317811" cy="1738358"/>
          </a:xfrm>
          <a:prstGeom prst="round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\\Server-fs1\shared\ДОКУМЕНТЫ\Смирнова Н.Е\для Скрипчнеко\фото август\DSC019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58" y="623135"/>
            <a:ext cx="1663450" cy="2217934"/>
          </a:xfrm>
          <a:prstGeom prst="round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\\Server-fs1\shared\ДОКУМЕНТЫ\Смирнова Н.Е\для Скрипчнеко\фото август\DSC035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980728"/>
            <a:ext cx="2299911" cy="1724934"/>
          </a:xfrm>
          <a:prstGeom prst="round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\\SERVER-FS1\Shared\ДОКУМЕНТЫ\Матвеева С.В\Кукольное представлени по соблюдению безопасности\DSC039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4706" y="3851630"/>
            <a:ext cx="2546041" cy="1704374"/>
          </a:xfrm>
          <a:prstGeom prst="round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28"/>
          <a:stretch/>
        </p:blipFill>
        <p:spPr bwMode="auto">
          <a:xfrm>
            <a:off x="2899943" y="2555843"/>
            <a:ext cx="2624034" cy="1672161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5784" y="2961818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Развитие мелкой моторики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46647" y="2841069"/>
            <a:ext cx="2659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Развитие зрительного восприятия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65666" y="5805264"/>
            <a:ext cx="30219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Развитие мимики и пантомимики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9532" y="5805264"/>
            <a:ext cx="2526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Развитие пространственной ориентировки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59832" y="4703817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Ритмика, ЛФК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42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183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Сенсорная комната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\\SERVER-FS1\Shared\ДОКУМЕНТЫ\Пискунова О.С\фото с сенсорной комнаты\20150914_09210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4"/>
          <a:stretch/>
        </p:blipFill>
        <p:spPr bwMode="auto">
          <a:xfrm>
            <a:off x="82289" y="1253379"/>
            <a:ext cx="2920288" cy="1887589"/>
          </a:xfrm>
          <a:prstGeom prst="rect">
            <a:avLst/>
          </a:prstGeom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\\SERVER-FS1\Shared\ДОКУМЕНТЫ\Пискунова О.С\фото с сенсорной комнаты\РАБОТА ФОТ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253379"/>
            <a:ext cx="2955427" cy="1962588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\\SERVER-FS1\Shared\ДОКУМЕНТЫ\Сенникова О.В\Для конкурса\Сенсорная косната\SAM_158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58"/>
          <a:stretch/>
        </p:blipFill>
        <p:spPr bwMode="auto">
          <a:xfrm>
            <a:off x="6035598" y="4664532"/>
            <a:ext cx="3015744" cy="1823964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871040"/>
            <a:ext cx="2724777" cy="2047871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98" y="4436168"/>
            <a:ext cx="2771579" cy="214786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2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6409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1784797"/>
              </p:ext>
            </p:extLst>
          </p:nvPr>
        </p:nvGraphicFramePr>
        <p:xfrm>
          <a:off x="235092" y="260648"/>
          <a:ext cx="8801404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3" descr="\\Server-fs1\shared\ДОКУМЕНТЫ\Смирнова Н.Е\для Скрипчнеко\фото август\DSC0356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980728"/>
            <a:ext cx="2448272" cy="1836203"/>
          </a:xfrm>
          <a:prstGeom prst="rect">
            <a:avLst/>
          </a:prstGeom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\\SERVER-FS1\Shared\ДОКУМЕНТЫ\Сенникова О.В\Для конкурса\Лог. гост._18.03.2017\DSC08986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4"/>
          <a:stretch/>
        </p:blipFill>
        <p:spPr bwMode="auto">
          <a:xfrm>
            <a:off x="734882" y="4596138"/>
            <a:ext cx="3254856" cy="2001213"/>
          </a:xfrm>
          <a:prstGeom prst="rect">
            <a:avLst/>
          </a:prstGeom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\\SERVER-FS1\Shared\Фото\2015-2016 уч. год\Самый большой урок_нач. школа_30.10.2015\DSC0898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581127"/>
            <a:ext cx="3011889" cy="2016224"/>
          </a:xfrm>
          <a:prstGeom prst="rect">
            <a:avLst/>
          </a:prstGeom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SERVER-FS1\Shared\ДОКУМЕНТЫ\Сенникова О.В\Для конкурса\Сенсорная косната\SAM_1576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7" t="491" r="10452" b="15931"/>
          <a:stretch/>
        </p:blipFill>
        <p:spPr bwMode="auto">
          <a:xfrm>
            <a:off x="395536" y="1073119"/>
            <a:ext cx="2550864" cy="1986028"/>
          </a:xfrm>
          <a:prstGeom prst="rect">
            <a:avLst/>
          </a:prstGeom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87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\\SERVER-FS1\Shared\ДОКУМЕНТЫ\Смирнова Н.Е\для Скрипчнеко\На сайт_СТАЖИРОВОЧНАЯ ПЛОЩАДКА\DSC005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053429"/>
            <a:ext cx="2683239" cy="1796218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\\SERVER-FS1\Shared\ДОКУМЕНТЫ\Смирнова Н.Е\для Скрипчнеко\На сайт_СТАЖИРОВОЧНАЯ ПЛОЩАДКА\DSC006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905431"/>
            <a:ext cx="2904323" cy="1944216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\\SERVER-FS1\Shared\Фото\2013-2014 уч. год\калабина\IMG_43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57" y="681805"/>
            <a:ext cx="2700300" cy="1800200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материалы на конкурс по инклюзии\DSC078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815" y="681805"/>
            <a:ext cx="2859930" cy="1914499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9632" y="116632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Обобщение опыта работы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2482005"/>
            <a:ext cx="890489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Стажировочная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площадка «Проектная деятельность обучающихся на уроках начального и основного общего образования» 2015г.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Участие в заседании координационного Совета руководителей муниципальных методических служб Горнозаводского и северного управленческого округов «Инклюзивное образование в школе: проблемы и пути решения». 26.10.2017.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Семинар-практикум «Внедрение и реализация ФГОС  НОО обучающихся с ОВЗ: разработка адаптированной основной общеобразовательной программы с учетом образовательных потребностей детей в условиях инклюзивной образовательной организации. 15.02 2017.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662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Smirnova\Desktop\фото дети ОВЗ\DSC079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148610"/>
            <a:ext cx="3024336" cy="2024555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Smirnova\Desktop\фото дети ОВЗ\DSC0786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88" t="3361" b="9079"/>
          <a:stretch/>
        </p:blipFill>
        <p:spPr bwMode="auto">
          <a:xfrm>
            <a:off x="3419872" y="1988840"/>
            <a:ext cx="2084777" cy="3694406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Smirnova\Desktop\фото дети ОВЗ\DSC079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16" y="4239112"/>
            <a:ext cx="2942926" cy="1970058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242822"/>
            <a:ext cx="691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Обмен опытом, проведение семинаров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Smirnova\Desktop\фото дети ОВЗ\DSC0215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6"/>
          <a:stretch/>
        </p:blipFill>
        <p:spPr bwMode="auto">
          <a:xfrm>
            <a:off x="417464" y="935799"/>
            <a:ext cx="2575831" cy="2166396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Smirnova\Desktop\фото дети ОВЗ\DSC0540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4"/>
          <a:stretch/>
        </p:blipFill>
        <p:spPr bwMode="auto">
          <a:xfrm>
            <a:off x="5783289" y="872727"/>
            <a:ext cx="3027781" cy="2372378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67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-243408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Сетевое взаимодействие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2165856"/>
              </p:ext>
            </p:extLst>
          </p:nvPr>
        </p:nvGraphicFramePr>
        <p:xfrm>
          <a:off x="827584" y="836712"/>
          <a:ext cx="8229600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3486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323528" y="2795522"/>
            <a:ext cx="8229600" cy="7026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МБУ СП Солнышко: массаж,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сауна, бассейн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Smirnova\Desktop\К конкурсу\ОВЗ\2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27585"/>
            <a:ext cx="2578588" cy="1933941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\\Server-fs1\shared\ДОКУМЕНТЫ\Смирнова Н.Е\для Скрипчнеко\фото август\P10503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052736"/>
            <a:ext cx="2511520" cy="1883640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Smirnova\Desktop\К конкурсу\ОВЗ\SDC118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052736"/>
            <a:ext cx="2577754" cy="1933316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3" y="4077072"/>
            <a:ext cx="2878293" cy="1926791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223" y="3898662"/>
            <a:ext cx="2871487" cy="2214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67744" y="116632"/>
            <a:ext cx="42659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Социальные партнеры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592452" y="6194422"/>
            <a:ext cx="2205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Экскурсия в музей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6673" y="6152924"/>
            <a:ext cx="3216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Экскурсия в воинскую часть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Smirnova\Desktop\фото дети ОВЗ\библиотека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019113"/>
            <a:ext cx="2689116" cy="201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33655" y="6190183"/>
            <a:ext cx="2290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Детская библиотека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41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100081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Система психолого-педагогического сопровождения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\\Server-fs1\shared\ДОКУМЕНТЫ\Сенникова О.В\Для конкурса\Сенсорная косната\SAM_157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6" r="4133" b="14772"/>
          <a:stretch/>
        </p:blipFill>
        <p:spPr bwMode="auto">
          <a:xfrm>
            <a:off x="251520" y="4581128"/>
            <a:ext cx="3024336" cy="2095122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\\Server-fs1\shared\ДОКУМЕНТЫ\Сенникова О.В\Для конкурса\Логопедическая гостиная 15 мая 2013\SAM_073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5" b="13976"/>
          <a:stretch/>
        </p:blipFill>
        <p:spPr bwMode="auto">
          <a:xfrm>
            <a:off x="179512" y="1472521"/>
            <a:ext cx="2453653" cy="1872208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\\SERVER-FS1\Shared\ДОКУМЕНТЫ\Пискунова О.С\фото с сенсорной комнаты\Изображение 0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901" y="1508525"/>
            <a:ext cx="2654140" cy="1800200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\\SERVER-FS1\Shared\ДОКУМЕНТЫ\Сенникова О.В\Для конкурса\Лог. гост._18.03.2017\DSC0898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3"/>
          <a:stretch/>
        </p:blipFill>
        <p:spPr bwMode="auto">
          <a:xfrm>
            <a:off x="5940152" y="4581128"/>
            <a:ext cx="3023889" cy="2088232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3808" y="1340768"/>
            <a:ext cx="3816424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Проведение коррекционно-развивающих занятий специалистами (психолог, логопед)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Сопровождение образовательного процесса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Мониторинг развития ребенка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Комплексная диагностика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Составление и реализация программ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554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116632"/>
            <a:ext cx="5832648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Идея инклюзии не делит детей на группы,   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она дает право разным детям быть в одном классе»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Алёхина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С.В.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7" y="0"/>
            <a:ext cx="1493837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F:\материалы на конкурс по инклюзии\DSC086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784" y="1221976"/>
            <a:ext cx="2555774" cy="1710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27089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1415702"/>
            <a:ext cx="403990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В  МБОУ СОШ № 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73</a:t>
            </a:r>
          </a:p>
          <a:p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обучается 400 человек, из  них</a:t>
            </a:r>
          </a:p>
          <a:p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14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детей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инвалидов, </a:t>
            </a:r>
          </a:p>
          <a:p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36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человек – дети с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ОВЗ.</a:t>
            </a:r>
            <a:endParaRPr lang="ru-RU" sz="20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434757"/>
              </p:ext>
            </p:extLst>
          </p:nvPr>
        </p:nvGraphicFramePr>
        <p:xfrm>
          <a:off x="611560" y="3099034"/>
          <a:ext cx="8136906" cy="36695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02235"/>
                <a:gridCol w="1453173"/>
                <a:gridCol w="1487465"/>
                <a:gridCol w="1487465"/>
                <a:gridCol w="1306568"/>
              </a:tblGrid>
              <a:tr h="29249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Нозологические группы нарушений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Начальная ступень обучения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Основная школа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24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дети - инвалиды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дети  с ОВЗ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дети - инвалиды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дети  с ОВЗ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2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ДЦП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2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 Сахарный диабет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2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Нарушения зрения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22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13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2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ТНР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49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Расщелина верхней губы и твердого неба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2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Нарушение слуха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2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Гидронефроз 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660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293096"/>
            <a:ext cx="6400800" cy="1752600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i="1">
                <a:solidFill>
                  <a:schemeClr val="tx1"/>
                </a:solidFill>
              </a:rPr>
              <a:t>Юридический </a:t>
            </a:r>
            <a:r>
              <a:rPr lang="ru-RU" i="1" smtClean="0">
                <a:solidFill>
                  <a:schemeClr val="tx1"/>
                </a:solidFill>
              </a:rPr>
              <a:t>адрес:</a:t>
            </a:r>
            <a:r>
              <a:rPr lang="ru-RU" smtClean="0">
                <a:solidFill>
                  <a:schemeClr val="tx1"/>
                </a:solidFill>
              </a:rPr>
              <a:t>624205 </a:t>
            </a:r>
            <a:r>
              <a:rPr lang="ru-RU" dirty="0">
                <a:solidFill>
                  <a:schemeClr val="tx1"/>
                </a:solidFill>
              </a:rPr>
              <a:t>Свердловская область, г. Лесной, ул. Ленина, д. 10</a:t>
            </a:r>
          </a:p>
          <a:p>
            <a:pPr algn="just"/>
            <a:r>
              <a:rPr lang="ru-RU" i="1" dirty="0">
                <a:solidFill>
                  <a:schemeClr val="tx1"/>
                </a:solidFill>
              </a:rPr>
              <a:t>Контактный телефон: </a:t>
            </a:r>
            <a:r>
              <a:rPr lang="ru-RU" dirty="0">
                <a:solidFill>
                  <a:schemeClr val="tx1"/>
                </a:solidFill>
              </a:rPr>
              <a:t>(34342) 4-89-78</a:t>
            </a:r>
          </a:p>
          <a:p>
            <a:pPr algn="just"/>
            <a:r>
              <a:rPr lang="ru-RU" i="1" dirty="0">
                <a:solidFill>
                  <a:schemeClr val="tx1"/>
                </a:solidFill>
              </a:rPr>
              <a:t>Электронный почтовый адрес: </a:t>
            </a:r>
            <a:r>
              <a:rPr lang="en-US" u="sng" dirty="0" err="1">
                <a:solidFill>
                  <a:schemeClr val="tx1"/>
                </a:solidFill>
                <a:hlinkClick r:id="rId2"/>
              </a:rPr>
              <a:t>sch</a:t>
            </a:r>
            <a:r>
              <a:rPr lang="ru-RU" u="sng" dirty="0">
                <a:solidFill>
                  <a:schemeClr val="tx1"/>
                </a:solidFill>
                <a:hlinkClick r:id="rId2"/>
              </a:rPr>
              <a:t>73@</a:t>
            </a:r>
            <a:r>
              <a:rPr lang="en-US" u="sng" dirty="0" err="1">
                <a:solidFill>
                  <a:schemeClr val="tx1"/>
                </a:solidFill>
                <a:hlinkClick r:id="rId2"/>
              </a:rPr>
              <a:t>edu</a:t>
            </a:r>
            <a:r>
              <a:rPr lang="ru-RU" u="sng" dirty="0">
                <a:solidFill>
                  <a:schemeClr val="tx1"/>
                </a:solidFill>
                <a:hlinkClick r:id="rId2"/>
              </a:rPr>
              <a:t>-</a:t>
            </a:r>
            <a:r>
              <a:rPr lang="en-US" u="sng" dirty="0" err="1">
                <a:solidFill>
                  <a:schemeClr val="tx1"/>
                </a:solidFill>
                <a:hlinkClick r:id="rId2"/>
              </a:rPr>
              <a:t>lesnoy</a:t>
            </a:r>
            <a:r>
              <a:rPr lang="ru-RU" u="sng" dirty="0">
                <a:solidFill>
                  <a:schemeClr val="tx1"/>
                </a:solidFill>
                <a:hlinkClick r:id="rId2"/>
              </a:rPr>
              <a:t>.</a:t>
            </a:r>
            <a:r>
              <a:rPr lang="en-US" u="sng" dirty="0" err="1">
                <a:solidFill>
                  <a:schemeClr val="tx1"/>
                </a:solidFill>
                <a:hlinkClick r:id="rId2"/>
              </a:rPr>
              <a:t>ru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i="1" dirty="0">
                <a:solidFill>
                  <a:schemeClr val="tx1"/>
                </a:solidFill>
              </a:rPr>
              <a:t>Адрес сайта: </a:t>
            </a:r>
            <a:r>
              <a:rPr lang="en-US" u="sng" dirty="0">
                <a:solidFill>
                  <a:schemeClr val="tx1"/>
                </a:solidFill>
                <a:hlinkClick r:id="rId3"/>
              </a:rPr>
              <a:t>www</a:t>
            </a:r>
            <a:r>
              <a:rPr lang="ru-RU" u="sng" dirty="0">
                <a:solidFill>
                  <a:schemeClr val="tx1"/>
                </a:solidFill>
                <a:hlinkClick r:id="rId3"/>
              </a:rPr>
              <a:t>.</a:t>
            </a:r>
            <a:r>
              <a:rPr lang="en-US" u="sng" dirty="0" err="1">
                <a:solidFill>
                  <a:schemeClr val="tx1"/>
                </a:solidFill>
                <a:hlinkClick r:id="rId3"/>
              </a:rPr>
              <a:t>shkola</a:t>
            </a:r>
            <a:r>
              <a:rPr lang="ru-RU" u="sng" dirty="0">
                <a:solidFill>
                  <a:schemeClr val="tx1"/>
                </a:solidFill>
                <a:hlinkClick r:id="rId3"/>
              </a:rPr>
              <a:t>-73.</a:t>
            </a:r>
            <a:r>
              <a:rPr lang="en-US" u="sng" dirty="0" err="1">
                <a:solidFill>
                  <a:schemeClr val="tx1"/>
                </a:solidFill>
                <a:hlinkClick r:id="rId3"/>
              </a:rPr>
              <a:t>ru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i="1" dirty="0">
                <a:solidFill>
                  <a:schemeClr val="tx1"/>
                </a:solidFill>
              </a:rPr>
              <a:t>Директор школы: </a:t>
            </a:r>
            <a:r>
              <a:rPr lang="ru-RU" dirty="0">
                <a:solidFill>
                  <a:schemeClr val="tx1"/>
                </a:solidFill>
              </a:rPr>
              <a:t>Путятина Светлана Васильевна</a:t>
            </a:r>
          </a:p>
          <a:p>
            <a:endParaRPr lang="ru-RU" dirty="0"/>
          </a:p>
        </p:txBody>
      </p:sp>
      <p:pic>
        <p:nvPicPr>
          <p:cNvPr id="6" name="Рисунок 5" descr="http://prosveshenie.com/images/news/i9bb8_13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76672"/>
            <a:ext cx="5184576" cy="316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659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9939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Направления деятельности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03561"/>
            <a:ext cx="8640960" cy="1008111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работы: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детям с ОВЗ равные возможности и условия приобретения качественного образования и опыта, направленного 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успешную социализацию</a:t>
            </a: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и усложнение образовательной 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среды.</a:t>
            </a:r>
          </a:p>
          <a:p>
            <a:pPr marL="0" indent="0"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2011672"/>
            <a:ext cx="7056784" cy="4510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Основные направления деятельности: </a:t>
            </a:r>
          </a:p>
          <a:p>
            <a:pPr marL="285750" lvl="0" indent="-285750" algn="just">
              <a:lnSpc>
                <a:spcPct val="115000"/>
              </a:lnSpc>
              <a:buFont typeface="Arial" pitchFamily="34" charset="0"/>
              <a:buChar char="•"/>
              <a:tabLst>
                <a:tab pos="22860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построение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системы, обеспечивающей оптимальные условия для адаптации, социализации, обучения, воспитания;</a:t>
            </a:r>
          </a:p>
          <a:p>
            <a:pPr marL="285750" lvl="0" indent="-285750" algn="just">
              <a:lnSpc>
                <a:spcPct val="115000"/>
              </a:lnSpc>
              <a:buFont typeface="Arial" pitchFamily="34" charset="0"/>
              <a:buChar char="•"/>
              <a:tabLst>
                <a:tab pos="22860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вовлечение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детей с ОВЗ в социальную жизнь;</a:t>
            </a:r>
          </a:p>
          <a:p>
            <a:pPr marL="285750" lvl="0" indent="-285750" algn="just">
              <a:lnSpc>
                <a:spcPct val="115000"/>
              </a:lnSpc>
              <a:buFont typeface="Arial" pitchFamily="34" charset="0"/>
              <a:buChar char="•"/>
              <a:tabLst>
                <a:tab pos="2286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создание единой психологически комфортной образовательной среды для детей, имеющих разные физиологические и интеллектуальные стартовые возможности; </a:t>
            </a:r>
          </a:p>
          <a:p>
            <a:pPr marL="285750" lvl="0" indent="-285750" algn="just">
              <a:lnSpc>
                <a:spcPct val="115000"/>
              </a:lnSpc>
              <a:buFont typeface="Arial" pitchFamily="34" charset="0"/>
              <a:buChar char="•"/>
              <a:tabLst>
                <a:tab pos="22860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формирование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 обучающихся положительного отношения к учению как главному условию личного роста, преодоление негативных особенностей эмоционально-личностной сферы через включение детей в успешные виды деятельности (учебную, творческую, проектно-исследовательскую, коммуникативную, трудовую и др.);</a:t>
            </a:r>
          </a:p>
          <a:p>
            <a:pPr marL="285750" lvl="0" indent="-285750" algn="just">
              <a:lnSpc>
                <a:spcPct val="115000"/>
              </a:lnSpc>
              <a:buFont typeface="Arial" pitchFamily="34" charset="0"/>
              <a:buChar char="•"/>
              <a:tabLst>
                <a:tab pos="22860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Wingdings 2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сохранение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 укрепление здоровья обучающихся.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45" r="5217"/>
          <a:stretch>
            <a:fillRect/>
          </a:stretch>
        </p:blipFill>
        <p:spPr bwMode="auto">
          <a:xfrm>
            <a:off x="7156857" y="3068960"/>
            <a:ext cx="1835696" cy="2173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74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ятиугольник 4"/>
          <p:cNvSpPr/>
          <p:nvPr/>
        </p:nvSpPr>
        <p:spPr>
          <a:xfrm>
            <a:off x="162436" y="2996952"/>
            <a:ext cx="2825388" cy="1368152"/>
          </a:xfrm>
          <a:prstGeom prst="homePlate">
            <a:avLst>
              <a:gd name="adj" fmla="val 50488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Модели образования в 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МБОУ СОШ № 73</a:t>
            </a:r>
          </a:p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91880" y="764704"/>
            <a:ext cx="5616624" cy="1656184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бучение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и воспитание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детей-инвалидов  по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индивидуальным образовательным маршрутам, обеспечивающим включение в социокультурное пространство ОУ, в том числе с использованием дистанционного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обучения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400" dirty="0">
              <a:solidFill>
                <a:prstClr val="black"/>
              </a:solidFill>
              <a:ea typeface="Times New Roman"/>
              <a:cs typeface="Times New Roman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91880" y="2996952"/>
            <a:ext cx="5652120" cy="100811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15000"/>
              </a:lnSpc>
            </a:pP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Обучение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и воспитание детей с ОВЗ в общеобразовательном классе  со всеми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детьми.</a:t>
            </a:r>
            <a:endParaRPr lang="ru-RU" sz="1400" dirty="0">
              <a:solidFill>
                <a:prstClr val="black"/>
              </a:solidFill>
              <a:ea typeface="Times New Roman"/>
              <a:cs typeface="Times New Roman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4581128"/>
            <a:ext cx="5616624" cy="18002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Обучение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и воспитание детей с ОВЗ в специальном классе (классе охраны зрения) общеобразовательного учреждения с включением в совместную деятельность в рамках внеурочной деятельности  и формате группы продлённого дня.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4456492" y="344676"/>
            <a:ext cx="3672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ТОЧЕЧНАЯ ИНКЛЮЗИЯ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2636912"/>
            <a:ext cx="252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ПОЛНАЯ ИНКЛЮЗИЯ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56068" y="4149080"/>
            <a:ext cx="29523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ЧАСТИЧНАЯ ИНКЛЮЗИЯ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33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88032"/>
            <a:ext cx="8229600" cy="98072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Комплекс лечебных процедур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кабинете охраны зрения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Smirnova\Desktop\К конкурсу\ОВЗ\SDC117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728" y="1484784"/>
            <a:ext cx="2736304" cy="2052228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\\Server-fs1\shared\ДОКУМЕНТЫ\Смирнова Н.Е\для Скрипчнеко\фото август\DSC035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84784"/>
            <a:ext cx="2741466" cy="2056100"/>
          </a:xfrm>
          <a:prstGeom prst="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mirnova\Desktop\Фото\фото\1кл. на лечении 2007\DSC035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89112"/>
            <a:ext cx="2690311" cy="2017734"/>
          </a:xfrm>
          <a:prstGeom prst="rect">
            <a:avLst/>
          </a:prstGeom>
          <a:noFill/>
          <a:effectLst>
            <a:glow rad="1778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Smirnova\Desktop\Фото\фото\1кл. на лечении 2007\DSC0359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4389112"/>
            <a:ext cx="2638751" cy="1979063"/>
          </a:xfrm>
          <a:prstGeom prst="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421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954" y="10813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Условия для обучающихся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Smirnova\Desktop\Фото\фото\1б смирнова урок труда 2009\P11108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58" y="1153813"/>
            <a:ext cx="2665845" cy="1999384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mirnova\Desktop\Фото\фото\1б смирнова урок труда 2009\P11108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06146"/>
            <a:ext cx="2505915" cy="1879436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Smirnova\Desktop\Фото\фото\1б смирнова урок труда 2009\P11109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330" y="4149080"/>
            <a:ext cx="2505494" cy="1879120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Smirnova\Desktop\DSC0627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5"/>
          <a:stretch/>
        </p:blipFill>
        <p:spPr bwMode="auto">
          <a:xfrm>
            <a:off x="214458" y="3816033"/>
            <a:ext cx="2811643" cy="2261014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3264179"/>
            <a:ext cx="31157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Отдельная регулируемая парта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80422" y="3057741"/>
            <a:ext cx="21454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Динамическая пауза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232" y="6140043"/>
            <a:ext cx="3901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Интерактивная доска,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тренажеры для зрительной гимнастики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56670" y="6152418"/>
            <a:ext cx="32758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Соблюдение зрительного режима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7" name="Picture 9" descr="C:\Users\Smirnova\Desktop\фото дети ОВЗ\IMG_434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432961"/>
            <a:ext cx="3001486" cy="2000990"/>
          </a:xfrm>
          <a:prstGeom prst="rect">
            <a:avLst/>
          </a:prstGeom>
          <a:ln>
            <a:noFill/>
          </a:ln>
          <a:effectLst>
            <a:glow rad="38100">
              <a:schemeClr val="accent5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275856" y="4653136"/>
            <a:ext cx="25808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Работа с ПК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77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2625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Внеурочная деятельность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Smirnova\Desktop\К конкурсу\ОВЗ\P11404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972107"/>
            <a:ext cx="2143865" cy="1607899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\\Server-fs1\shared\ДОКУМЕНТЫ\Смирнова Н.Е\для Скрипчнеко\фото август\P12104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105" y="2921096"/>
            <a:ext cx="2014711" cy="1511034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\\Server-fs1\shared\ДОКУМЕНТЫ\Смирнова Н.Е\для Скрипчнеко\фото август\P12103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35" y="1036919"/>
            <a:ext cx="2043910" cy="1532933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\\Server-fs1\shared\ДОКУМЕНТЫ\Смирнова Н.Е\для Скрипчнеко\фото август\P122099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957045"/>
            <a:ext cx="2150411" cy="1612808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E:\материалы 3 мая\DSC0322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0" y="3031850"/>
            <a:ext cx="2145133" cy="1435998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Дарья\Desktop\Школа Росатома\железногорск 2016\IMG_20160327_101917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4527468"/>
            <a:ext cx="1728192" cy="2304256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2215514" y="1185190"/>
            <a:ext cx="472941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ym typeface="Wingdings 2"/>
              </a:rPr>
              <a:t>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Wingdings 2"/>
              </a:rPr>
              <a:t>Участие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проектной деятельности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  <a:sym typeface="Wingdings 2"/>
              </a:rPr>
              <a:t>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Посещение музейно-выставочного комплекса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  <a:sym typeface="Wingdings 2"/>
              </a:rPr>
              <a:t>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Участие в школьных праздничных мероприятиях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  <a:sym typeface="Wingdings 2"/>
              </a:rPr>
              <a:t> Занятия в кружках (робототехника, кукольный театр, экологический кружок, хор, творческая мастерская)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  <a:sym typeface="Wingdings 2"/>
              </a:rPr>
              <a:t>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Участие в конкурсах школьного, городского и всероссийского уровня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C:\Users\Smirnova\Desktop\фото для конкурса\DSC0529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5114" b="3655"/>
          <a:stretch/>
        </p:blipFill>
        <p:spPr bwMode="auto">
          <a:xfrm>
            <a:off x="6228184" y="4768491"/>
            <a:ext cx="2020161" cy="1811517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522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6593" y="106577"/>
            <a:ext cx="8229600" cy="94615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Достижения наших детей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6" name="Picture 6" descr="\\Server-fs1\shared\ДОКУМЕНТЫ\Смирнова Н.Е\для Скрипчнеко\Конкурс_Инклюзивная школа\Участие детей\Грамота_Аляев_4Б_2 м_Ком. шахматы_2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38783">
            <a:off x="400362" y="1143599"/>
            <a:ext cx="1374663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\\Server-fs1\shared\ДОКУМЕНТЫ\Смирнова Н.Е\для Скрипчнеко\Конкурс_Инклюзивная школа\Участие детей\Грамота_Васенина_2Б_2м_НПК_20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4941">
            <a:off x="1680179" y="1100752"/>
            <a:ext cx="1472720" cy="2091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\\Server-fs1\shared\ДОКУМЕНТЫ\Смирнова Н.Е\для Скрипчнеко\Конкурс_Инклюзивная школа\Участие детей\Грамота_Селиванова К._3Б_НПК_20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3356">
            <a:off x="6216158" y="1228487"/>
            <a:ext cx="1468928" cy="207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\\Server-fs1\shared\ДОКУМЕНТЫ\Смирнова Н.Е\для Скрипчнеко\Конкурс_Инклюзивная школа\Участие детей\Грамота_Смирнова К._5Б_3м_20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866" y="1249577"/>
            <a:ext cx="2287055" cy="162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\\Server-fs1\shared\ДОКУМЕНТЫ\Смирнова Н.Е\для Скрипчнеко\Конкурс_Инклюзивная школа\Участие детей\Мы все можем_2017\Диплом_4Б_Победители_201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0669">
            <a:off x="7499331" y="1234128"/>
            <a:ext cx="1393363" cy="200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\\Server-fs1\shared\ДОКУМЕНТЫ\Смирнова Н.Е\для Скрипчнеко\Конкурс_Инклюзивная школа\Участие детей\Олимпиады_2В_2017\Диплом 1 степени для победителей konkurs-start.ru №21199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6272">
            <a:off x="1546697" y="2580320"/>
            <a:ext cx="1512168" cy="2140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\\Server-fs1\shared\ДОКУМЕНТЫ\Смирнова Н.Е\для Скрипчнеко\Конкурс_Инклюзивная школа\Участие детей\Диплом 1 А_201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49033">
            <a:off x="323528" y="2573786"/>
            <a:ext cx="1528330" cy="216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\\Server-fs1\shared\ДОКУМЕНТЫ\Смирнова Н.Е\для Скрипчнеко\Конкурс_Инклюзивная школа\Участие детей\Грамота_Озерец Д._5Б_1м_ВсОШ_матем._город_201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61847">
            <a:off x="551014" y="4235433"/>
            <a:ext cx="1416597" cy="195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\\Server-fs1\shared\ДОКУМЕНТЫ\Смирнова Н.Е\для Скрипчнеко\Конкурс_Инклюзивная школа\Участие детей\Грамота_Напольских_4Б_3м_НПК_2017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05764">
            <a:off x="6068088" y="2272113"/>
            <a:ext cx="1497301" cy="2125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\\Server-fs1\shared\ДОКУМЕНТЫ\Смирнова Н.Е\для Скрипчнеко\Конкурс_Инклюзивная школа\Участие детей\Диплом_Озерец_2 м_В. Пышма_2016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7231">
            <a:off x="7266114" y="2614891"/>
            <a:ext cx="1412762" cy="1977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2106">
            <a:off x="5930968" y="4019805"/>
            <a:ext cx="1467155" cy="2075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1149">
            <a:off x="7263082" y="4053982"/>
            <a:ext cx="1418825" cy="200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34953">
            <a:off x="3181607" y="2341946"/>
            <a:ext cx="1364259" cy="1929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1197">
            <a:off x="4399640" y="2373406"/>
            <a:ext cx="1319770" cy="1866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2518">
            <a:off x="3160836" y="3402473"/>
            <a:ext cx="1405800" cy="1982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9882">
            <a:off x="4364231" y="3483699"/>
            <a:ext cx="1364227" cy="193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736" y="5057319"/>
            <a:ext cx="1151371" cy="1628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\\Server-fs1\shared\ДОКУМЕНТЫ\Смирнова Н.Е\для Скрипчнеко\Конкурс_Инклюзивная школа\Участие детей\Диплом_Озерец_1 м_ЕКБ_2016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69536">
            <a:off x="1705154" y="4228081"/>
            <a:ext cx="1422771" cy="1972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685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Smirnova\Desktop\фото дети ОВЗ\DSC039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6" y="1280544"/>
            <a:ext cx="2466230" cy="1650947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Smirnova\Desktop\фото дети ОВЗ\DSC043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800" y="1165315"/>
            <a:ext cx="2638361" cy="1766176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Smirnova\Desktop\фото дети ОВЗ\DSC0538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480" y="4062936"/>
            <a:ext cx="2602738" cy="1742329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Smirnova\Desktop\фото дети ОВЗ\DSC_1446 (2)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44"/>
          <a:stretch/>
        </p:blipFill>
        <p:spPr bwMode="auto">
          <a:xfrm>
            <a:off x="3669122" y="2136130"/>
            <a:ext cx="1742591" cy="2197134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Smirnova\Desktop\фото дети ОВЗ\DSC0569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6" y="4062937"/>
            <a:ext cx="2602736" cy="1742328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71595" y="332656"/>
            <a:ext cx="5688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Мы вместе! Мы всё можем!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3140968"/>
            <a:ext cx="2512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Театральная студия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6021288"/>
            <a:ext cx="2728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Мастер-класс по приготовлению пиццы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44208" y="3140968"/>
            <a:ext cx="2416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Праздник осени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98480" y="6093296"/>
            <a:ext cx="2602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Акция «Утро начинается с зарядки»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5856" y="4610934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Акция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«Семейное дерево»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25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1179</TotalTime>
  <Words>812</Words>
  <Application>Microsoft Office PowerPoint</Application>
  <PresentationFormat>Экран (4:3)</PresentationFormat>
  <Paragraphs>156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Всероссийский конкурс «Лучшая инклюзивная школа» </vt:lpstr>
      <vt:lpstr>  «Идея инклюзии не делит детей на группы,       она дает право разным детям быть в одном классе»                                                                            Алёхина С.В. </vt:lpstr>
      <vt:lpstr>Направления деятельности</vt:lpstr>
      <vt:lpstr>Презентация PowerPoint</vt:lpstr>
      <vt:lpstr>Комплекс лечебных процедур  в кабинете охраны зрения</vt:lpstr>
      <vt:lpstr>Условия для обучающихся</vt:lpstr>
      <vt:lpstr>Внеурочная деятельность</vt:lpstr>
      <vt:lpstr>Достижения наших детей</vt:lpstr>
      <vt:lpstr>Презентация PowerPoint</vt:lpstr>
      <vt:lpstr>Организация  образовательной  среды</vt:lpstr>
      <vt:lpstr>Презентация PowerPoint</vt:lpstr>
      <vt:lpstr>Коррекционные занятия</vt:lpstr>
      <vt:lpstr>Сенсорная комната</vt:lpstr>
      <vt:lpstr>Кадровое обеспечение </vt:lpstr>
      <vt:lpstr>Презентация PowerPoint</vt:lpstr>
      <vt:lpstr>Презентация PowerPoint</vt:lpstr>
      <vt:lpstr>Сетевое взаимодействие</vt:lpstr>
      <vt:lpstr>Презентация PowerPoint</vt:lpstr>
      <vt:lpstr>Система психолого-педагогического сопровождения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Смирнова Наталья Евсеевна</dc:creator>
  <cp:lastModifiedBy>Смирнова Наталья Евсеевна</cp:lastModifiedBy>
  <cp:revision>105</cp:revision>
  <dcterms:created xsi:type="dcterms:W3CDTF">2018-05-04T10:30:47Z</dcterms:created>
  <dcterms:modified xsi:type="dcterms:W3CDTF">2018-08-31T08:29:38Z</dcterms:modified>
</cp:coreProperties>
</file>