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326" r:id="rId2"/>
    <p:sldId id="257" r:id="rId3"/>
    <p:sldId id="336" r:id="rId4"/>
    <p:sldId id="261" r:id="rId5"/>
    <p:sldId id="259" r:id="rId6"/>
    <p:sldId id="317" r:id="rId7"/>
    <p:sldId id="329" r:id="rId8"/>
    <p:sldId id="264" r:id="rId9"/>
    <p:sldId id="265" r:id="rId10"/>
    <p:sldId id="332" r:id="rId11"/>
    <p:sldId id="334" r:id="rId12"/>
    <p:sldId id="268" r:id="rId13"/>
    <p:sldId id="262" r:id="rId14"/>
    <p:sldId id="271" r:id="rId15"/>
    <p:sldId id="342" r:id="rId16"/>
    <p:sldId id="338" r:id="rId17"/>
    <p:sldId id="316" r:id="rId18"/>
    <p:sldId id="269" r:id="rId19"/>
    <p:sldId id="270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1" r:id="rId28"/>
    <p:sldId id="280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311" r:id="rId37"/>
    <p:sldId id="292" r:id="rId38"/>
    <p:sldId id="293" r:id="rId39"/>
    <p:sldId id="294" r:id="rId40"/>
    <p:sldId id="295" r:id="rId41"/>
    <p:sldId id="296" r:id="rId42"/>
    <p:sldId id="299" r:id="rId43"/>
    <p:sldId id="303" r:id="rId44"/>
    <p:sldId id="301" r:id="rId45"/>
    <p:sldId id="302" r:id="rId46"/>
    <p:sldId id="304" r:id="rId47"/>
    <p:sldId id="266" r:id="rId48"/>
    <p:sldId id="321" r:id="rId49"/>
    <p:sldId id="324" r:id="rId50"/>
    <p:sldId id="322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1B1B"/>
    <a:srgbClr val="860000"/>
    <a:srgbClr val="5C0000"/>
    <a:srgbClr val="FF0066"/>
    <a:srgbClr val="762FDF"/>
    <a:srgbClr val="FFFFFF"/>
    <a:srgbClr val="05ABA7"/>
    <a:srgbClr val="103C15"/>
    <a:srgbClr val="40CC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6BF856-7603-4762-82C3-52DDF341950D}" type="doc">
      <dgm:prSet loTypeId="urn:microsoft.com/office/officeart/2005/8/layout/vList6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6C6214E8-E1CF-439C-AA58-39A26ED9346A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Детям с ОВЗ</a:t>
          </a:r>
          <a:endParaRPr lang="ru-RU" sz="2000" b="1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08BFFC1-C76F-45A3-BF06-F29BCBBB6870}" type="parTrans" cxnId="{C3AE7DAC-09F5-4A27-8385-5294E03E6F8A}">
      <dgm:prSet/>
      <dgm:spPr/>
      <dgm:t>
        <a:bodyPr/>
        <a:lstStyle/>
        <a:p>
          <a:endParaRPr lang="ru-RU" sz="2000"/>
        </a:p>
      </dgm:t>
    </dgm:pt>
    <dgm:pt modelId="{60F428E0-6917-4ABF-8013-9810F65F16C6}" type="sibTrans" cxnId="{C3AE7DAC-09F5-4A27-8385-5294E03E6F8A}">
      <dgm:prSet/>
      <dgm:spPr/>
      <dgm:t>
        <a:bodyPr/>
        <a:lstStyle/>
        <a:p>
          <a:endParaRPr lang="ru-RU" sz="2000"/>
        </a:p>
      </dgm:t>
    </dgm:pt>
    <dgm:pt modelId="{052CEE84-E366-423B-A42A-0E91783F6A2C}">
      <dgm:prSet phldrT="[Текст]" custT="1"/>
      <dgm:spPr/>
      <dgm:t>
        <a:bodyPr/>
        <a:lstStyle/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Оптимальные условия социализации и полноценного развития</a:t>
          </a:r>
          <a:endParaRPr lang="ru-RU" sz="1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D25946F-9FBF-4875-9F35-9D7AF0BD4C36}" type="parTrans" cxnId="{C35CAACC-94B1-4567-B1CE-9BFE25EE824A}">
      <dgm:prSet/>
      <dgm:spPr/>
      <dgm:t>
        <a:bodyPr/>
        <a:lstStyle/>
        <a:p>
          <a:endParaRPr lang="ru-RU" sz="2000"/>
        </a:p>
      </dgm:t>
    </dgm:pt>
    <dgm:pt modelId="{D1090698-836A-47C4-AF51-509D1598B415}" type="sibTrans" cxnId="{C35CAACC-94B1-4567-B1CE-9BFE25EE824A}">
      <dgm:prSet/>
      <dgm:spPr/>
      <dgm:t>
        <a:bodyPr/>
        <a:lstStyle/>
        <a:p>
          <a:endParaRPr lang="ru-RU" sz="2000"/>
        </a:p>
      </dgm:t>
    </dgm:pt>
    <dgm:pt modelId="{ADF69C0E-6BA0-443A-9484-F46B7D96525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Нормально-развивающимся школьникам</a:t>
          </a:r>
          <a:endParaRPr lang="ru-RU" sz="2000" b="1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C45A191-2555-4031-9685-45464D7276B5}" type="parTrans" cxnId="{0A8629B7-DF56-4D67-97CD-3156FC46F988}">
      <dgm:prSet/>
      <dgm:spPr/>
      <dgm:t>
        <a:bodyPr/>
        <a:lstStyle/>
        <a:p>
          <a:endParaRPr lang="ru-RU" sz="2000"/>
        </a:p>
      </dgm:t>
    </dgm:pt>
    <dgm:pt modelId="{8D16099D-F085-49A9-89E9-C9758CC43082}" type="sibTrans" cxnId="{0A8629B7-DF56-4D67-97CD-3156FC46F988}">
      <dgm:prSet/>
      <dgm:spPr/>
      <dgm:t>
        <a:bodyPr/>
        <a:lstStyle/>
        <a:p>
          <a:endParaRPr lang="ru-RU" sz="2000"/>
        </a:p>
      </dgm:t>
    </dgm:pt>
    <dgm:pt modelId="{86C6718B-26F9-4123-A583-0082C106E3DE}">
      <dgm:prSet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Учителям</a:t>
          </a:r>
          <a:r>
            <a:rPr lang="ru-RU" sz="2000" b="1" dirty="0" smtClean="0">
              <a:solidFill>
                <a:srgbClr val="FF0066"/>
              </a:solidFill>
            </a:rPr>
            <a:t> </a:t>
          </a:r>
          <a:endParaRPr lang="ru-RU" sz="2000" b="1" dirty="0">
            <a:solidFill>
              <a:srgbClr val="FF0066"/>
            </a:solidFill>
          </a:endParaRPr>
        </a:p>
      </dgm:t>
    </dgm:pt>
    <dgm:pt modelId="{76211F3A-3281-4E8D-9896-0FE43C6EA3FB}" type="parTrans" cxnId="{B645EBE9-699A-4898-BECF-9D6E61162EEE}">
      <dgm:prSet/>
      <dgm:spPr/>
      <dgm:t>
        <a:bodyPr/>
        <a:lstStyle/>
        <a:p>
          <a:endParaRPr lang="ru-RU" sz="2000"/>
        </a:p>
      </dgm:t>
    </dgm:pt>
    <dgm:pt modelId="{85602C61-9DB8-4A8F-9C76-F1D2769A5795}" type="sibTrans" cxnId="{B645EBE9-699A-4898-BECF-9D6E61162EEE}">
      <dgm:prSet/>
      <dgm:spPr/>
      <dgm:t>
        <a:bodyPr/>
        <a:lstStyle/>
        <a:p>
          <a:endParaRPr lang="ru-RU" sz="2000"/>
        </a:p>
      </dgm:t>
    </dgm:pt>
    <dgm:pt modelId="{354AA0B2-BBD9-4810-AA48-1CB2F5C281B9}">
      <dgm:prSet custT="1"/>
      <dgm:spPr/>
      <dgm:t>
        <a:bodyPr/>
        <a:lstStyle/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Поиск новых методов преподавания, новая педагогическая позиция</a:t>
          </a:r>
          <a:endParaRPr lang="ru-RU" sz="1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1D4A0CE-CDE3-4CF2-8EA9-3BB21445DFD1}" type="parTrans" cxnId="{A725DB79-9839-4E8B-AF2A-CF9210AA0536}">
      <dgm:prSet/>
      <dgm:spPr/>
      <dgm:t>
        <a:bodyPr/>
        <a:lstStyle/>
        <a:p>
          <a:endParaRPr lang="ru-RU" sz="2000"/>
        </a:p>
      </dgm:t>
    </dgm:pt>
    <dgm:pt modelId="{8106F424-DA68-48A6-8D19-0BD0BA6003F9}" type="sibTrans" cxnId="{A725DB79-9839-4E8B-AF2A-CF9210AA0536}">
      <dgm:prSet/>
      <dgm:spPr/>
      <dgm:t>
        <a:bodyPr/>
        <a:lstStyle/>
        <a:p>
          <a:endParaRPr lang="ru-RU" sz="2000"/>
        </a:p>
      </dgm:t>
    </dgm:pt>
    <dgm:pt modelId="{7B2E4206-59E8-4D25-91BC-2176EED3ECAA}">
      <dgm:prSet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Школе</a:t>
          </a:r>
          <a:r>
            <a:rPr lang="ru-RU" sz="2000" b="1" dirty="0" smtClean="0">
              <a:solidFill>
                <a:srgbClr val="FF0066"/>
              </a:solidFill>
            </a:rPr>
            <a:t> </a:t>
          </a:r>
          <a:endParaRPr lang="ru-RU" sz="2000" b="1" dirty="0">
            <a:solidFill>
              <a:srgbClr val="FF0066"/>
            </a:solidFill>
          </a:endParaRPr>
        </a:p>
      </dgm:t>
    </dgm:pt>
    <dgm:pt modelId="{9ABE9415-D0C7-448F-BA24-099704246770}" type="parTrans" cxnId="{8A5E4DFE-CF67-48C8-A504-8176ADA0672D}">
      <dgm:prSet/>
      <dgm:spPr/>
      <dgm:t>
        <a:bodyPr/>
        <a:lstStyle/>
        <a:p>
          <a:endParaRPr lang="ru-RU" sz="2000"/>
        </a:p>
      </dgm:t>
    </dgm:pt>
    <dgm:pt modelId="{B0A9B237-F586-4704-8E6F-A124E5EEA6E5}" type="sibTrans" cxnId="{8A5E4DFE-CF67-48C8-A504-8176ADA0672D}">
      <dgm:prSet/>
      <dgm:spPr/>
      <dgm:t>
        <a:bodyPr/>
        <a:lstStyle/>
        <a:p>
          <a:endParaRPr lang="ru-RU" sz="2000"/>
        </a:p>
      </dgm:t>
    </dgm:pt>
    <dgm:pt modelId="{219703C7-E915-4D80-8EEF-46302CBDA938}">
      <dgm:prSet custT="1"/>
      <dgm:spPr/>
      <dgm:t>
        <a:bodyPr/>
        <a:lstStyle/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Новые ценности, новое оборудование, новые образовательные технологии</a:t>
          </a:r>
          <a:endParaRPr lang="ru-RU" sz="1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5ED3FBB-C322-4805-920B-6C1C2A63C0DE}" type="parTrans" cxnId="{F2A57DA4-9587-4886-A3DA-8FA59155930F}">
      <dgm:prSet/>
      <dgm:spPr/>
      <dgm:t>
        <a:bodyPr/>
        <a:lstStyle/>
        <a:p>
          <a:endParaRPr lang="ru-RU" sz="2000"/>
        </a:p>
      </dgm:t>
    </dgm:pt>
    <dgm:pt modelId="{7390840F-CCD7-444D-A22A-CA6C68EFA6F3}" type="sibTrans" cxnId="{F2A57DA4-9587-4886-A3DA-8FA59155930F}">
      <dgm:prSet/>
      <dgm:spPr/>
      <dgm:t>
        <a:bodyPr/>
        <a:lstStyle/>
        <a:p>
          <a:endParaRPr lang="ru-RU" sz="2000"/>
        </a:p>
      </dgm:t>
    </dgm:pt>
    <dgm:pt modelId="{E6FF31C9-03CE-4618-AC9D-72BD7F87A9B1}">
      <dgm:prSet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Семье </a:t>
          </a:r>
          <a:endParaRPr lang="ru-RU" sz="2000" b="1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DB43B12-92AB-4651-971A-7487531768A9}" type="parTrans" cxnId="{D69C9823-6A58-4A63-A0B9-59E8550239F6}">
      <dgm:prSet/>
      <dgm:spPr/>
      <dgm:t>
        <a:bodyPr/>
        <a:lstStyle/>
        <a:p>
          <a:endParaRPr lang="ru-RU" sz="2000"/>
        </a:p>
      </dgm:t>
    </dgm:pt>
    <dgm:pt modelId="{4D34E9CA-D9F8-4AF7-AA12-6D798E6F211A}" type="sibTrans" cxnId="{D69C9823-6A58-4A63-A0B9-59E8550239F6}">
      <dgm:prSet/>
      <dgm:spPr/>
      <dgm:t>
        <a:bodyPr/>
        <a:lstStyle/>
        <a:p>
          <a:endParaRPr lang="ru-RU" sz="2000"/>
        </a:p>
      </dgm:t>
    </dgm:pt>
    <dgm:pt modelId="{2F0E00E7-DBCB-45BA-A739-DFF4CE3A3734}">
      <dgm:prSet custT="1"/>
      <dgm:spPr/>
      <dgm:t>
        <a:bodyPr/>
        <a:lstStyle/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Сохранение ребёнка, развитие ответственной родительской позиции</a:t>
          </a:r>
          <a:endParaRPr lang="ru-RU" sz="1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9CE8BCC-FA43-4E46-924B-FC93E4937FCF}" type="parTrans" cxnId="{7D0402AA-2FA1-400D-A272-46C4D4ADB274}">
      <dgm:prSet/>
      <dgm:spPr/>
      <dgm:t>
        <a:bodyPr/>
        <a:lstStyle/>
        <a:p>
          <a:endParaRPr lang="ru-RU" sz="2000"/>
        </a:p>
      </dgm:t>
    </dgm:pt>
    <dgm:pt modelId="{2C45DD80-7E4B-4531-A7E3-D06FDA893252}" type="sibTrans" cxnId="{7D0402AA-2FA1-400D-A272-46C4D4ADB274}">
      <dgm:prSet/>
      <dgm:spPr/>
      <dgm:t>
        <a:bodyPr/>
        <a:lstStyle/>
        <a:p>
          <a:endParaRPr lang="ru-RU" sz="2000"/>
        </a:p>
      </dgm:t>
    </dgm:pt>
    <dgm:pt modelId="{B46FF6D5-34C6-44FD-A360-58DF4122A056}">
      <dgm:prSet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Обществу</a:t>
          </a:r>
          <a:r>
            <a:rPr lang="ru-RU" sz="2000" b="1" dirty="0" smtClean="0"/>
            <a:t> </a:t>
          </a:r>
          <a:endParaRPr lang="ru-RU" sz="2000" b="1" dirty="0"/>
        </a:p>
      </dgm:t>
    </dgm:pt>
    <dgm:pt modelId="{BC611CF5-9090-4FC6-8F79-8F093EB8067D}" type="parTrans" cxnId="{EDBF7566-C570-4C74-A482-9BCE08229AC6}">
      <dgm:prSet/>
      <dgm:spPr/>
      <dgm:t>
        <a:bodyPr/>
        <a:lstStyle/>
        <a:p>
          <a:endParaRPr lang="ru-RU" sz="2000"/>
        </a:p>
      </dgm:t>
    </dgm:pt>
    <dgm:pt modelId="{D117C13B-59CC-41FD-B72B-45AA395A51DE}" type="sibTrans" cxnId="{EDBF7566-C570-4C74-A482-9BCE08229AC6}">
      <dgm:prSet/>
      <dgm:spPr/>
      <dgm:t>
        <a:bodyPr/>
        <a:lstStyle/>
        <a:p>
          <a:endParaRPr lang="ru-RU" sz="2000"/>
        </a:p>
      </dgm:t>
    </dgm:pt>
    <dgm:pt modelId="{AF4892CA-A762-4CD5-8B25-24B6ED913BEB}">
      <dgm:prSet custT="1"/>
      <dgm:spPr/>
      <dgm:t>
        <a:bodyPr/>
        <a:lstStyle/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Общественная безопасность, гражданские свободы, равные права, ценность  человеческого достоинства и индивидуальности</a:t>
          </a:r>
          <a:endParaRPr lang="ru-RU" sz="1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507EAC6-443E-41C1-8A59-1A4680CA0422}" type="parTrans" cxnId="{532FCFD0-3C8C-4174-B1E3-2733925BB475}">
      <dgm:prSet/>
      <dgm:spPr/>
      <dgm:t>
        <a:bodyPr/>
        <a:lstStyle/>
        <a:p>
          <a:endParaRPr lang="ru-RU" sz="2000"/>
        </a:p>
      </dgm:t>
    </dgm:pt>
    <dgm:pt modelId="{52E7B7E4-27E4-4EDD-AA93-B780B451FE99}" type="sibTrans" cxnId="{532FCFD0-3C8C-4174-B1E3-2733925BB475}">
      <dgm:prSet/>
      <dgm:spPr/>
      <dgm:t>
        <a:bodyPr/>
        <a:lstStyle/>
        <a:p>
          <a:endParaRPr lang="ru-RU" sz="2000"/>
        </a:p>
      </dgm:t>
    </dgm:pt>
    <dgm:pt modelId="{CC1205B7-9886-42D9-B1C9-159316E82625}">
      <dgm:prSet phldrT="[Текст]" custT="1"/>
      <dgm:spPr/>
      <dgm:t>
        <a:bodyPr/>
        <a:lstStyle/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Опыт преодоления своих ограничений, ценность здоровья, лекарство от лени</a:t>
          </a:r>
          <a:endParaRPr lang="ru-RU" sz="1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AEAC2F7-76E9-4D5C-9200-7BA35C635E8F}" type="sibTrans" cxnId="{A681363F-9280-4CD8-95C4-A3B8CABB02C2}">
      <dgm:prSet/>
      <dgm:spPr/>
      <dgm:t>
        <a:bodyPr/>
        <a:lstStyle/>
        <a:p>
          <a:endParaRPr lang="ru-RU" sz="2000"/>
        </a:p>
      </dgm:t>
    </dgm:pt>
    <dgm:pt modelId="{5F72C876-BC01-492F-961E-8CFEA02C0CEF}" type="parTrans" cxnId="{A681363F-9280-4CD8-95C4-A3B8CABB02C2}">
      <dgm:prSet/>
      <dgm:spPr/>
      <dgm:t>
        <a:bodyPr/>
        <a:lstStyle/>
        <a:p>
          <a:endParaRPr lang="ru-RU" sz="2000"/>
        </a:p>
      </dgm:t>
    </dgm:pt>
    <dgm:pt modelId="{24A51AB5-BAAF-46C8-8015-01E2C4775B1F}" type="pres">
      <dgm:prSet presAssocID="{DF6BF856-7603-4762-82C3-52DDF341950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D6D3E43-2EE6-4AEC-8E6E-EA28408A9127}" type="pres">
      <dgm:prSet presAssocID="{6C6214E8-E1CF-439C-AA58-39A26ED9346A}" presName="linNode" presStyleCnt="0"/>
      <dgm:spPr/>
      <dgm:t>
        <a:bodyPr/>
        <a:lstStyle/>
        <a:p>
          <a:endParaRPr lang="ru-RU"/>
        </a:p>
      </dgm:t>
    </dgm:pt>
    <dgm:pt modelId="{861E0734-6F58-4972-9DEA-A89D03079B1B}" type="pres">
      <dgm:prSet presAssocID="{6C6214E8-E1CF-439C-AA58-39A26ED9346A}" presName="parentShp" presStyleLbl="node1" presStyleIdx="0" presStyleCnt="6" custScaleY="121405" custLinFactNeighborX="-1019" custLinFactNeighborY="-7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F38AED-2A7C-4CB0-8D92-26745D826888}" type="pres">
      <dgm:prSet presAssocID="{6C6214E8-E1CF-439C-AA58-39A26ED9346A}" presName="childShp" presStyleLbl="bgAccFollowNode1" presStyleIdx="0" presStyleCnt="6" custScaleY="127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8C2A41-4EFD-44CE-B384-2D0A66D4111F}" type="pres">
      <dgm:prSet presAssocID="{60F428E0-6917-4ABF-8013-9810F65F16C6}" presName="spacing" presStyleCnt="0"/>
      <dgm:spPr/>
      <dgm:t>
        <a:bodyPr/>
        <a:lstStyle/>
        <a:p>
          <a:endParaRPr lang="ru-RU"/>
        </a:p>
      </dgm:t>
    </dgm:pt>
    <dgm:pt modelId="{1328C6B8-6BB4-402F-AEC9-54DC7D1294C5}" type="pres">
      <dgm:prSet presAssocID="{ADF69C0E-6BA0-443A-9484-F46B7D96525B}" presName="linNode" presStyleCnt="0"/>
      <dgm:spPr/>
      <dgm:t>
        <a:bodyPr/>
        <a:lstStyle/>
        <a:p>
          <a:endParaRPr lang="ru-RU"/>
        </a:p>
      </dgm:t>
    </dgm:pt>
    <dgm:pt modelId="{14728956-CCA8-4E07-92F0-FEF2C075C6AF}" type="pres">
      <dgm:prSet presAssocID="{ADF69C0E-6BA0-443A-9484-F46B7D96525B}" presName="parentShp" presStyleLbl="node1" presStyleIdx="1" presStyleCnt="6" custScaleY="142484" custLinFactNeighborX="336" custLinFactNeighborY="-228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73FA6A-8208-4987-A1DE-A8624D167B28}" type="pres">
      <dgm:prSet presAssocID="{ADF69C0E-6BA0-443A-9484-F46B7D96525B}" presName="childShp" presStyleLbl="bgAccFollowNode1" presStyleIdx="1" presStyleCnt="6" custScaleY="193597" custLinFactNeighborX="-324" custLinFactNeighborY="-189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8F8F90-50BF-465D-9924-5C5B348B2CF5}" type="pres">
      <dgm:prSet presAssocID="{8D16099D-F085-49A9-89E9-C9758CC43082}" presName="spacing" presStyleCnt="0"/>
      <dgm:spPr/>
      <dgm:t>
        <a:bodyPr/>
        <a:lstStyle/>
        <a:p>
          <a:endParaRPr lang="ru-RU"/>
        </a:p>
      </dgm:t>
    </dgm:pt>
    <dgm:pt modelId="{634C89D1-CB36-4A0B-ACA3-2D8A8884B469}" type="pres">
      <dgm:prSet presAssocID="{86C6718B-26F9-4123-A583-0082C106E3DE}" presName="linNode" presStyleCnt="0"/>
      <dgm:spPr/>
      <dgm:t>
        <a:bodyPr/>
        <a:lstStyle/>
        <a:p>
          <a:endParaRPr lang="ru-RU"/>
        </a:p>
      </dgm:t>
    </dgm:pt>
    <dgm:pt modelId="{C0D97ADA-747F-4A5C-B525-2A5C258D2911}" type="pres">
      <dgm:prSet presAssocID="{86C6718B-26F9-4123-A583-0082C106E3DE}" presName="parentShp" presStyleLbl="node1" presStyleIdx="2" presStyleCnt="6" custScaleX="91385" custLinFactNeighborX="-5526" custLinFactNeighborY="14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13124D-A7BB-4BDA-B695-8EE9FE1725BE}" type="pres">
      <dgm:prSet presAssocID="{86C6718B-26F9-4123-A583-0082C106E3DE}" presName="childShp" presStyleLbl="bgAccFollowNode1" presStyleIdx="2" presStyleCnt="6" custScaleX="1034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ED5DA9-E650-4882-9509-22E9E0464046}" type="pres">
      <dgm:prSet presAssocID="{85602C61-9DB8-4A8F-9C76-F1D2769A5795}" presName="spacing" presStyleCnt="0"/>
      <dgm:spPr/>
      <dgm:t>
        <a:bodyPr/>
        <a:lstStyle/>
        <a:p>
          <a:endParaRPr lang="ru-RU"/>
        </a:p>
      </dgm:t>
    </dgm:pt>
    <dgm:pt modelId="{2E23ADC5-C1B0-4516-AC20-F85FD2A69FC8}" type="pres">
      <dgm:prSet presAssocID="{7B2E4206-59E8-4D25-91BC-2176EED3ECAA}" presName="linNode" presStyleCnt="0"/>
      <dgm:spPr/>
      <dgm:t>
        <a:bodyPr/>
        <a:lstStyle/>
        <a:p>
          <a:endParaRPr lang="ru-RU"/>
        </a:p>
      </dgm:t>
    </dgm:pt>
    <dgm:pt modelId="{5CFB947E-04FF-4846-AABA-D1D6D6ABB78B}" type="pres">
      <dgm:prSet presAssocID="{7B2E4206-59E8-4D25-91BC-2176EED3ECAA}" presName="parent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4A58CB-2626-4AD6-9E62-3CE8B797153E}" type="pres">
      <dgm:prSet presAssocID="{7B2E4206-59E8-4D25-91BC-2176EED3ECAA}" presName="childShp" presStyleLbl="bgAccFollowNode1" presStyleIdx="3" presStyleCnt="6" custScaleX="1121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6D7438-7BF2-4465-A10D-926184AC6050}" type="pres">
      <dgm:prSet presAssocID="{B0A9B237-F586-4704-8E6F-A124E5EEA6E5}" presName="spacing" presStyleCnt="0"/>
      <dgm:spPr/>
      <dgm:t>
        <a:bodyPr/>
        <a:lstStyle/>
        <a:p>
          <a:endParaRPr lang="ru-RU"/>
        </a:p>
      </dgm:t>
    </dgm:pt>
    <dgm:pt modelId="{68303014-5D3A-4433-93FD-E95E4A9B4FC0}" type="pres">
      <dgm:prSet presAssocID="{E6FF31C9-03CE-4618-AC9D-72BD7F87A9B1}" presName="linNode" presStyleCnt="0"/>
      <dgm:spPr/>
      <dgm:t>
        <a:bodyPr/>
        <a:lstStyle/>
        <a:p>
          <a:endParaRPr lang="ru-RU"/>
        </a:p>
      </dgm:t>
    </dgm:pt>
    <dgm:pt modelId="{2616D20E-814A-4DFF-A0D0-A90732B9EBB8}" type="pres">
      <dgm:prSet presAssocID="{E6FF31C9-03CE-4618-AC9D-72BD7F87A9B1}" presName="parent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DA355D-DB58-44FD-9593-3FBDA2AF4D93}" type="pres">
      <dgm:prSet presAssocID="{E6FF31C9-03CE-4618-AC9D-72BD7F87A9B1}" presName="childShp" presStyleLbl="bgAccFollowNode1" presStyleIdx="4" presStyleCnt="6" custLinFactNeighborX="1282" custLinFactNeighborY="-89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B0F677-3D73-43C3-AA17-F5ECFC9E0589}" type="pres">
      <dgm:prSet presAssocID="{4D34E9CA-D9F8-4AF7-AA12-6D798E6F211A}" presName="spacing" presStyleCnt="0"/>
      <dgm:spPr/>
      <dgm:t>
        <a:bodyPr/>
        <a:lstStyle/>
        <a:p>
          <a:endParaRPr lang="ru-RU"/>
        </a:p>
      </dgm:t>
    </dgm:pt>
    <dgm:pt modelId="{5A1635A4-3E43-4236-BB75-8691277B8B91}" type="pres">
      <dgm:prSet presAssocID="{B46FF6D5-34C6-44FD-A360-58DF4122A056}" presName="linNode" presStyleCnt="0"/>
      <dgm:spPr/>
      <dgm:t>
        <a:bodyPr/>
        <a:lstStyle/>
        <a:p>
          <a:endParaRPr lang="ru-RU"/>
        </a:p>
      </dgm:t>
    </dgm:pt>
    <dgm:pt modelId="{3D844266-1A74-4DF9-A1EE-9ED5B4AA4648}" type="pres">
      <dgm:prSet presAssocID="{B46FF6D5-34C6-44FD-A360-58DF4122A056}" presName="parentShp" presStyleLbl="node1" presStyleIdx="5" presStyleCnt="6" custLinFactNeighborX="-17" custLinFactNeighborY="-73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001E4D-DC9B-49A1-BA8C-E8F2DC7C3DA7}" type="pres">
      <dgm:prSet presAssocID="{B46FF6D5-34C6-44FD-A360-58DF4122A056}" presName="childShp" presStyleLbl="bgAccFollowNode1" presStyleIdx="5" presStyleCnt="6" custScaleY="2293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2638D9-9DAA-4557-B60F-EE71473E00F0}" type="presOf" srcId="{6C6214E8-E1CF-439C-AA58-39A26ED9346A}" destId="{861E0734-6F58-4972-9DEA-A89D03079B1B}" srcOrd="0" destOrd="0" presId="urn:microsoft.com/office/officeart/2005/8/layout/vList6"/>
    <dgm:cxn modelId="{9D478FF3-321A-480F-822B-71E66A9B94D7}" type="presOf" srcId="{ADF69C0E-6BA0-443A-9484-F46B7D96525B}" destId="{14728956-CCA8-4E07-92F0-FEF2C075C6AF}" srcOrd="0" destOrd="0" presId="urn:microsoft.com/office/officeart/2005/8/layout/vList6"/>
    <dgm:cxn modelId="{EDBF7566-C570-4C74-A482-9BCE08229AC6}" srcId="{DF6BF856-7603-4762-82C3-52DDF341950D}" destId="{B46FF6D5-34C6-44FD-A360-58DF4122A056}" srcOrd="5" destOrd="0" parTransId="{BC611CF5-9090-4FC6-8F79-8F093EB8067D}" sibTransId="{D117C13B-59CC-41FD-B72B-45AA395A51DE}"/>
    <dgm:cxn modelId="{F2A57DA4-9587-4886-A3DA-8FA59155930F}" srcId="{7B2E4206-59E8-4D25-91BC-2176EED3ECAA}" destId="{219703C7-E915-4D80-8EEF-46302CBDA938}" srcOrd="0" destOrd="0" parTransId="{85ED3FBB-C322-4805-920B-6C1C2A63C0DE}" sibTransId="{7390840F-CCD7-444D-A22A-CA6C68EFA6F3}"/>
    <dgm:cxn modelId="{C35CAACC-94B1-4567-B1CE-9BFE25EE824A}" srcId="{6C6214E8-E1CF-439C-AA58-39A26ED9346A}" destId="{052CEE84-E366-423B-A42A-0E91783F6A2C}" srcOrd="0" destOrd="0" parTransId="{0D25946F-9FBF-4875-9F35-9D7AF0BD4C36}" sibTransId="{D1090698-836A-47C4-AF51-509D1598B415}"/>
    <dgm:cxn modelId="{28692FB8-A832-476E-8132-011FCF8287AC}" type="presOf" srcId="{354AA0B2-BBD9-4810-AA48-1CB2F5C281B9}" destId="{B913124D-A7BB-4BDA-B695-8EE9FE1725BE}" srcOrd="0" destOrd="0" presId="urn:microsoft.com/office/officeart/2005/8/layout/vList6"/>
    <dgm:cxn modelId="{14148C49-C1EE-4B4C-A64D-1575C7220E41}" type="presOf" srcId="{052CEE84-E366-423B-A42A-0E91783F6A2C}" destId="{16F38AED-2A7C-4CB0-8D92-26745D826888}" srcOrd="0" destOrd="0" presId="urn:microsoft.com/office/officeart/2005/8/layout/vList6"/>
    <dgm:cxn modelId="{532FCFD0-3C8C-4174-B1E3-2733925BB475}" srcId="{B46FF6D5-34C6-44FD-A360-58DF4122A056}" destId="{AF4892CA-A762-4CD5-8B25-24B6ED913BEB}" srcOrd="0" destOrd="0" parTransId="{8507EAC6-443E-41C1-8A59-1A4680CA0422}" sibTransId="{52E7B7E4-27E4-4EDD-AA93-B780B451FE99}"/>
    <dgm:cxn modelId="{B645EBE9-699A-4898-BECF-9D6E61162EEE}" srcId="{DF6BF856-7603-4762-82C3-52DDF341950D}" destId="{86C6718B-26F9-4123-A583-0082C106E3DE}" srcOrd="2" destOrd="0" parTransId="{76211F3A-3281-4E8D-9896-0FE43C6EA3FB}" sibTransId="{85602C61-9DB8-4A8F-9C76-F1D2769A5795}"/>
    <dgm:cxn modelId="{1A1CBF1B-363B-40FD-B5E1-849810E615A7}" type="presOf" srcId="{AF4892CA-A762-4CD5-8B25-24B6ED913BEB}" destId="{6E001E4D-DC9B-49A1-BA8C-E8F2DC7C3DA7}" srcOrd="0" destOrd="0" presId="urn:microsoft.com/office/officeart/2005/8/layout/vList6"/>
    <dgm:cxn modelId="{C401A246-E1B0-425D-909E-897B1796F8DF}" type="presOf" srcId="{86C6718B-26F9-4123-A583-0082C106E3DE}" destId="{C0D97ADA-747F-4A5C-B525-2A5C258D2911}" srcOrd="0" destOrd="0" presId="urn:microsoft.com/office/officeart/2005/8/layout/vList6"/>
    <dgm:cxn modelId="{A725DB79-9839-4E8B-AF2A-CF9210AA0536}" srcId="{86C6718B-26F9-4123-A583-0082C106E3DE}" destId="{354AA0B2-BBD9-4810-AA48-1CB2F5C281B9}" srcOrd="0" destOrd="0" parTransId="{F1D4A0CE-CDE3-4CF2-8EA9-3BB21445DFD1}" sibTransId="{8106F424-DA68-48A6-8D19-0BD0BA6003F9}"/>
    <dgm:cxn modelId="{525184BC-CF48-42B3-AAED-A41576B83602}" type="presOf" srcId="{DF6BF856-7603-4762-82C3-52DDF341950D}" destId="{24A51AB5-BAAF-46C8-8015-01E2C4775B1F}" srcOrd="0" destOrd="0" presId="urn:microsoft.com/office/officeart/2005/8/layout/vList6"/>
    <dgm:cxn modelId="{0A8629B7-DF56-4D67-97CD-3156FC46F988}" srcId="{DF6BF856-7603-4762-82C3-52DDF341950D}" destId="{ADF69C0E-6BA0-443A-9484-F46B7D96525B}" srcOrd="1" destOrd="0" parTransId="{3C45A191-2555-4031-9685-45464D7276B5}" sibTransId="{8D16099D-F085-49A9-89E9-C9758CC43082}"/>
    <dgm:cxn modelId="{7D0402AA-2FA1-400D-A272-46C4D4ADB274}" srcId="{E6FF31C9-03CE-4618-AC9D-72BD7F87A9B1}" destId="{2F0E00E7-DBCB-45BA-A739-DFF4CE3A3734}" srcOrd="0" destOrd="0" parTransId="{D9CE8BCC-FA43-4E46-924B-FC93E4937FCF}" sibTransId="{2C45DD80-7E4B-4531-A7E3-D06FDA893252}"/>
    <dgm:cxn modelId="{C3AE7DAC-09F5-4A27-8385-5294E03E6F8A}" srcId="{DF6BF856-7603-4762-82C3-52DDF341950D}" destId="{6C6214E8-E1CF-439C-AA58-39A26ED9346A}" srcOrd="0" destOrd="0" parTransId="{C08BFFC1-C76F-45A3-BF06-F29BCBBB6870}" sibTransId="{60F428E0-6917-4ABF-8013-9810F65F16C6}"/>
    <dgm:cxn modelId="{8A5E4DFE-CF67-48C8-A504-8176ADA0672D}" srcId="{DF6BF856-7603-4762-82C3-52DDF341950D}" destId="{7B2E4206-59E8-4D25-91BC-2176EED3ECAA}" srcOrd="3" destOrd="0" parTransId="{9ABE9415-D0C7-448F-BA24-099704246770}" sibTransId="{B0A9B237-F586-4704-8E6F-A124E5EEA6E5}"/>
    <dgm:cxn modelId="{A681363F-9280-4CD8-95C4-A3B8CABB02C2}" srcId="{ADF69C0E-6BA0-443A-9484-F46B7D96525B}" destId="{CC1205B7-9886-42D9-B1C9-159316E82625}" srcOrd="0" destOrd="0" parTransId="{5F72C876-BC01-492F-961E-8CFEA02C0CEF}" sibTransId="{4AEAC2F7-76E9-4D5C-9200-7BA35C635E8F}"/>
    <dgm:cxn modelId="{836AEBAD-1EAE-43E3-BE4F-3B51393D474E}" type="presOf" srcId="{CC1205B7-9886-42D9-B1C9-159316E82625}" destId="{7C73FA6A-8208-4987-A1DE-A8624D167B28}" srcOrd="0" destOrd="0" presId="urn:microsoft.com/office/officeart/2005/8/layout/vList6"/>
    <dgm:cxn modelId="{28F43425-189E-4942-B185-022EBA1808B2}" type="presOf" srcId="{219703C7-E915-4D80-8EEF-46302CBDA938}" destId="{C54A58CB-2626-4AD6-9E62-3CE8B797153E}" srcOrd="0" destOrd="0" presId="urn:microsoft.com/office/officeart/2005/8/layout/vList6"/>
    <dgm:cxn modelId="{2231A82F-EF98-48C6-95F0-C0AC96218634}" type="presOf" srcId="{2F0E00E7-DBCB-45BA-A739-DFF4CE3A3734}" destId="{94DA355D-DB58-44FD-9593-3FBDA2AF4D93}" srcOrd="0" destOrd="0" presId="urn:microsoft.com/office/officeart/2005/8/layout/vList6"/>
    <dgm:cxn modelId="{E4BF4235-9CF0-4FC1-BD76-0B38ED8BA548}" type="presOf" srcId="{B46FF6D5-34C6-44FD-A360-58DF4122A056}" destId="{3D844266-1A74-4DF9-A1EE-9ED5B4AA4648}" srcOrd="0" destOrd="0" presId="urn:microsoft.com/office/officeart/2005/8/layout/vList6"/>
    <dgm:cxn modelId="{D69C9823-6A58-4A63-A0B9-59E8550239F6}" srcId="{DF6BF856-7603-4762-82C3-52DDF341950D}" destId="{E6FF31C9-03CE-4618-AC9D-72BD7F87A9B1}" srcOrd="4" destOrd="0" parTransId="{6DB43B12-92AB-4651-971A-7487531768A9}" sibTransId="{4D34E9CA-D9F8-4AF7-AA12-6D798E6F211A}"/>
    <dgm:cxn modelId="{73FFD85A-1F41-4C8C-9A8E-530E4DB49446}" type="presOf" srcId="{E6FF31C9-03CE-4618-AC9D-72BD7F87A9B1}" destId="{2616D20E-814A-4DFF-A0D0-A90732B9EBB8}" srcOrd="0" destOrd="0" presId="urn:microsoft.com/office/officeart/2005/8/layout/vList6"/>
    <dgm:cxn modelId="{E430AC84-F1FE-497F-B485-AC6D169A7A45}" type="presOf" srcId="{7B2E4206-59E8-4D25-91BC-2176EED3ECAA}" destId="{5CFB947E-04FF-4846-AABA-D1D6D6ABB78B}" srcOrd="0" destOrd="0" presId="urn:microsoft.com/office/officeart/2005/8/layout/vList6"/>
    <dgm:cxn modelId="{EB5AEEE5-86EB-4DE9-888C-2FCC0C601CA8}" type="presParOf" srcId="{24A51AB5-BAAF-46C8-8015-01E2C4775B1F}" destId="{AD6D3E43-2EE6-4AEC-8E6E-EA28408A9127}" srcOrd="0" destOrd="0" presId="urn:microsoft.com/office/officeart/2005/8/layout/vList6"/>
    <dgm:cxn modelId="{D00E9CAD-8B4E-4689-BF6D-BD1660046520}" type="presParOf" srcId="{AD6D3E43-2EE6-4AEC-8E6E-EA28408A9127}" destId="{861E0734-6F58-4972-9DEA-A89D03079B1B}" srcOrd="0" destOrd="0" presId="urn:microsoft.com/office/officeart/2005/8/layout/vList6"/>
    <dgm:cxn modelId="{21ED73D4-6983-4D98-95B3-56D85F6AA1A3}" type="presParOf" srcId="{AD6D3E43-2EE6-4AEC-8E6E-EA28408A9127}" destId="{16F38AED-2A7C-4CB0-8D92-26745D826888}" srcOrd="1" destOrd="0" presId="urn:microsoft.com/office/officeart/2005/8/layout/vList6"/>
    <dgm:cxn modelId="{89EE4BB1-D79E-43F0-A8A5-8DBD47243385}" type="presParOf" srcId="{24A51AB5-BAAF-46C8-8015-01E2C4775B1F}" destId="{5B8C2A41-4EFD-44CE-B384-2D0A66D4111F}" srcOrd="1" destOrd="0" presId="urn:microsoft.com/office/officeart/2005/8/layout/vList6"/>
    <dgm:cxn modelId="{330ABB92-FCC3-4F66-B725-5F5C189DC5FD}" type="presParOf" srcId="{24A51AB5-BAAF-46C8-8015-01E2C4775B1F}" destId="{1328C6B8-6BB4-402F-AEC9-54DC7D1294C5}" srcOrd="2" destOrd="0" presId="urn:microsoft.com/office/officeart/2005/8/layout/vList6"/>
    <dgm:cxn modelId="{446F5F3F-0B95-4FF9-B25C-9006AA961431}" type="presParOf" srcId="{1328C6B8-6BB4-402F-AEC9-54DC7D1294C5}" destId="{14728956-CCA8-4E07-92F0-FEF2C075C6AF}" srcOrd="0" destOrd="0" presId="urn:microsoft.com/office/officeart/2005/8/layout/vList6"/>
    <dgm:cxn modelId="{0F92B1B1-4FEF-4BE2-83CA-FAE6E1AE40D6}" type="presParOf" srcId="{1328C6B8-6BB4-402F-AEC9-54DC7D1294C5}" destId="{7C73FA6A-8208-4987-A1DE-A8624D167B28}" srcOrd="1" destOrd="0" presId="urn:microsoft.com/office/officeart/2005/8/layout/vList6"/>
    <dgm:cxn modelId="{07764FB3-5308-44B5-8634-50F58D6511D6}" type="presParOf" srcId="{24A51AB5-BAAF-46C8-8015-01E2C4775B1F}" destId="{388F8F90-50BF-465D-9924-5C5B348B2CF5}" srcOrd="3" destOrd="0" presId="urn:microsoft.com/office/officeart/2005/8/layout/vList6"/>
    <dgm:cxn modelId="{867C8732-CA29-464D-92C2-6A548145634F}" type="presParOf" srcId="{24A51AB5-BAAF-46C8-8015-01E2C4775B1F}" destId="{634C89D1-CB36-4A0B-ACA3-2D8A8884B469}" srcOrd="4" destOrd="0" presId="urn:microsoft.com/office/officeart/2005/8/layout/vList6"/>
    <dgm:cxn modelId="{1E353FB8-71E9-4337-97EA-1FAE3CF93BA7}" type="presParOf" srcId="{634C89D1-CB36-4A0B-ACA3-2D8A8884B469}" destId="{C0D97ADA-747F-4A5C-B525-2A5C258D2911}" srcOrd="0" destOrd="0" presId="urn:microsoft.com/office/officeart/2005/8/layout/vList6"/>
    <dgm:cxn modelId="{06CEE317-D3DC-464A-ACA7-1FDE86A0B5FF}" type="presParOf" srcId="{634C89D1-CB36-4A0B-ACA3-2D8A8884B469}" destId="{B913124D-A7BB-4BDA-B695-8EE9FE1725BE}" srcOrd="1" destOrd="0" presId="urn:microsoft.com/office/officeart/2005/8/layout/vList6"/>
    <dgm:cxn modelId="{DC14F5DC-BEE2-453B-BB58-426AD6A4287A}" type="presParOf" srcId="{24A51AB5-BAAF-46C8-8015-01E2C4775B1F}" destId="{6FED5DA9-E650-4882-9509-22E9E0464046}" srcOrd="5" destOrd="0" presId="urn:microsoft.com/office/officeart/2005/8/layout/vList6"/>
    <dgm:cxn modelId="{90341F46-1C13-4A0D-8974-D0F7ECC16C94}" type="presParOf" srcId="{24A51AB5-BAAF-46C8-8015-01E2C4775B1F}" destId="{2E23ADC5-C1B0-4516-AC20-F85FD2A69FC8}" srcOrd="6" destOrd="0" presId="urn:microsoft.com/office/officeart/2005/8/layout/vList6"/>
    <dgm:cxn modelId="{6A16B984-2CB2-4EF4-9A51-65A69C5BBC0A}" type="presParOf" srcId="{2E23ADC5-C1B0-4516-AC20-F85FD2A69FC8}" destId="{5CFB947E-04FF-4846-AABA-D1D6D6ABB78B}" srcOrd="0" destOrd="0" presId="urn:microsoft.com/office/officeart/2005/8/layout/vList6"/>
    <dgm:cxn modelId="{32B91BF8-6B29-4E79-BA3C-C4382664A769}" type="presParOf" srcId="{2E23ADC5-C1B0-4516-AC20-F85FD2A69FC8}" destId="{C54A58CB-2626-4AD6-9E62-3CE8B797153E}" srcOrd="1" destOrd="0" presId="urn:microsoft.com/office/officeart/2005/8/layout/vList6"/>
    <dgm:cxn modelId="{14534FCC-693B-458F-A32F-1A19327AA5CB}" type="presParOf" srcId="{24A51AB5-BAAF-46C8-8015-01E2C4775B1F}" destId="{6F6D7438-7BF2-4465-A10D-926184AC6050}" srcOrd="7" destOrd="0" presId="urn:microsoft.com/office/officeart/2005/8/layout/vList6"/>
    <dgm:cxn modelId="{CA7C550E-F470-4838-9C8F-A0B6BFC8F55A}" type="presParOf" srcId="{24A51AB5-BAAF-46C8-8015-01E2C4775B1F}" destId="{68303014-5D3A-4433-93FD-E95E4A9B4FC0}" srcOrd="8" destOrd="0" presId="urn:microsoft.com/office/officeart/2005/8/layout/vList6"/>
    <dgm:cxn modelId="{35C8F08D-DB6A-4718-BEED-FD02D16A7C1D}" type="presParOf" srcId="{68303014-5D3A-4433-93FD-E95E4A9B4FC0}" destId="{2616D20E-814A-4DFF-A0D0-A90732B9EBB8}" srcOrd="0" destOrd="0" presId="urn:microsoft.com/office/officeart/2005/8/layout/vList6"/>
    <dgm:cxn modelId="{B29DFF38-F87C-4339-914F-64C7C1A10232}" type="presParOf" srcId="{68303014-5D3A-4433-93FD-E95E4A9B4FC0}" destId="{94DA355D-DB58-44FD-9593-3FBDA2AF4D93}" srcOrd="1" destOrd="0" presId="urn:microsoft.com/office/officeart/2005/8/layout/vList6"/>
    <dgm:cxn modelId="{A7BF77D7-4C76-46BA-B221-208BC0799601}" type="presParOf" srcId="{24A51AB5-BAAF-46C8-8015-01E2C4775B1F}" destId="{3FB0F677-3D73-43C3-AA17-F5ECFC9E0589}" srcOrd="9" destOrd="0" presId="urn:microsoft.com/office/officeart/2005/8/layout/vList6"/>
    <dgm:cxn modelId="{A03ABCFB-0CCA-45A4-B303-191710998584}" type="presParOf" srcId="{24A51AB5-BAAF-46C8-8015-01E2C4775B1F}" destId="{5A1635A4-3E43-4236-BB75-8691277B8B91}" srcOrd="10" destOrd="0" presId="urn:microsoft.com/office/officeart/2005/8/layout/vList6"/>
    <dgm:cxn modelId="{2F482121-D890-495C-A300-5B64BB4E6251}" type="presParOf" srcId="{5A1635A4-3E43-4236-BB75-8691277B8B91}" destId="{3D844266-1A74-4DF9-A1EE-9ED5B4AA4648}" srcOrd="0" destOrd="0" presId="urn:microsoft.com/office/officeart/2005/8/layout/vList6"/>
    <dgm:cxn modelId="{98242BE8-E395-494D-9BBB-2F425F8544E9}" type="presParOf" srcId="{5A1635A4-3E43-4236-BB75-8691277B8B91}" destId="{6E001E4D-DC9B-49A1-BA8C-E8F2DC7C3DA7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3E3133-2E64-44DB-985A-DDA48AB7E6C3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533EC0E-2D68-4568-8803-3E208A5D5188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FFFF00"/>
              </a:solidFill>
            </a:rPr>
            <a:t>Предварительный этап</a:t>
          </a:r>
          <a:endParaRPr lang="ru-RU" sz="2800" b="1" dirty="0">
            <a:solidFill>
              <a:srgbClr val="FFFF00"/>
            </a:solidFill>
          </a:endParaRPr>
        </a:p>
      </dgm:t>
    </dgm:pt>
    <dgm:pt modelId="{04A89311-A213-49C9-974A-53226F8F9FC1}" type="parTrans" cxnId="{B8DAEFF2-6DA4-4A02-AB39-123D31D0A742}">
      <dgm:prSet/>
      <dgm:spPr/>
      <dgm:t>
        <a:bodyPr/>
        <a:lstStyle/>
        <a:p>
          <a:endParaRPr lang="ru-RU"/>
        </a:p>
      </dgm:t>
    </dgm:pt>
    <dgm:pt modelId="{781CF47B-1581-40CE-B439-085C86498722}" type="sibTrans" cxnId="{B8DAEFF2-6DA4-4A02-AB39-123D31D0A742}">
      <dgm:prSet/>
      <dgm:spPr/>
      <dgm:t>
        <a:bodyPr/>
        <a:lstStyle/>
        <a:p>
          <a:endParaRPr lang="ru-RU"/>
        </a:p>
      </dgm:t>
    </dgm:pt>
    <dgm:pt modelId="{9D04994F-1FF5-44D1-A95B-80067883526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</a:rPr>
            <a:t>Диагностический этап</a:t>
          </a:r>
          <a:endParaRPr lang="ru-RU" sz="2400" b="1" dirty="0">
            <a:solidFill>
              <a:srgbClr val="FF0000"/>
            </a:solidFill>
          </a:endParaRPr>
        </a:p>
      </dgm:t>
    </dgm:pt>
    <dgm:pt modelId="{9DDC5596-46B7-4E0A-AC2E-F3E6235E4E5D}" type="parTrans" cxnId="{5A737241-BE51-40D0-B42F-9E8918B10537}">
      <dgm:prSet/>
      <dgm:spPr/>
      <dgm:t>
        <a:bodyPr/>
        <a:lstStyle/>
        <a:p>
          <a:endParaRPr lang="ru-RU"/>
        </a:p>
      </dgm:t>
    </dgm:pt>
    <dgm:pt modelId="{5C47F860-A798-402F-9493-1CA34C346D02}" type="sibTrans" cxnId="{5A737241-BE51-40D0-B42F-9E8918B10537}">
      <dgm:prSet/>
      <dgm:spPr/>
      <dgm:t>
        <a:bodyPr/>
        <a:lstStyle/>
        <a:p>
          <a:endParaRPr lang="ru-RU"/>
        </a:p>
      </dgm:t>
    </dgm:pt>
    <dgm:pt modelId="{266CDC6B-383D-496B-B9AB-7C2E1D905082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FFC000"/>
              </a:solidFill>
            </a:rPr>
            <a:t>Этап разработки </a:t>
          </a:r>
          <a:endParaRPr lang="ru-RU" sz="2800" b="1" dirty="0">
            <a:solidFill>
              <a:srgbClr val="FFC000"/>
            </a:solidFill>
          </a:endParaRPr>
        </a:p>
      </dgm:t>
    </dgm:pt>
    <dgm:pt modelId="{2F7D66C8-3DF8-41BE-9F2A-4F259E5C14AE}" type="parTrans" cxnId="{0EAB8F25-BB92-40BF-AE01-5883F9062E5A}">
      <dgm:prSet/>
      <dgm:spPr/>
      <dgm:t>
        <a:bodyPr/>
        <a:lstStyle/>
        <a:p>
          <a:endParaRPr lang="ru-RU"/>
        </a:p>
      </dgm:t>
    </dgm:pt>
    <dgm:pt modelId="{5892CA45-7DB5-4565-9870-6575DD50240A}" type="sibTrans" cxnId="{0EAB8F25-BB92-40BF-AE01-5883F9062E5A}">
      <dgm:prSet/>
      <dgm:spPr/>
      <dgm:t>
        <a:bodyPr/>
        <a:lstStyle/>
        <a:p>
          <a:endParaRPr lang="ru-RU"/>
        </a:p>
      </dgm:t>
    </dgm:pt>
    <dgm:pt modelId="{8B460C3C-2F59-45CF-AA91-24B0B64526DB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Этап реализации </a:t>
          </a:r>
          <a:endParaRPr lang="ru-RU" sz="2400" b="1" dirty="0">
            <a:solidFill>
              <a:schemeClr val="tx1"/>
            </a:solidFill>
          </a:endParaRPr>
        </a:p>
      </dgm:t>
    </dgm:pt>
    <dgm:pt modelId="{D3EC7AD3-50D4-432B-B1D8-BC10F4AFF539}" type="parTrans" cxnId="{19A0E7B8-8103-4DA3-9430-6B475C09CC2B}">
      <dgm:prSet/>
      <dgm:spPr/>
      <dgm:t>
        <a:bodyPr/>
        <a:lstStyle/>
        <a:p>
          <a:endParaRPr lang="ru-RU"/>
        </a:p>
      </dgm:t>
    </dgm:pt>
    <dgm:pt modelId="{BB9608C1-4860-4D13-A40B-BBDA25FFB3F1}" type="sibTrans" cxnId="{19A0E7B8-8103-4DA3-9430-6B475C09CC2B}">
      <dgm:prSet/>
      <dgm:spPr/>
      <dgm:t>
        <a:bodyPr/>
        <a:lstStyle/>
        <a:p>
          <a:endParaRPr lang="ru-RU"/>
        </a:p>
      </dgm:t>
    </dgm:pt>
    <dgm:pt modelId="{EC5F7495-1690-4898-908C-413B451B9333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2">
                  <a:lumMod val="50000"/>
                </a:schemeClr>
              </a:solidFill>
            </a:rPr>
            <a:t>Анализ и коррекция – заключительный этап </a:t>
          </a:r>
          <a:endParaRPr lang="ru-RU" sz="2800" b="1" dirty="0">
            <a:solidFill>
              <a:schemeClr val="tx2">
                <a:lumMod val="50000"/>
              </a:schemeClr>
            </a:solidFill>
          </a:endParaRPr>
        </a:p>
      </dgm:t>
    </dgm:pt>
    <dgm:pt modelId="{F0217EFD-F3B5-4D69-B140-D96B4BCDE52C}" type="parTrans" cxnId="{7366FEBC-E7C9-40E2-A5DB-FCD37B5885D1}">
      <dgm:prSet/>
      <dgm:spPr/>
      <dgm:t>
        <a:bodyPr/>
        <a:lstStyle/>
        <a:p>
          <a:endParaRPr lang="ru-RU"/>
        </a:p>
      </dgm:t>
    </dgm:pt>
    <dgm:pt modelId="{83801B4B-F29E-42F4-A84A-213391320B95}" type="sibTrans" cxnId="{7366FEBC-E7C9-40E2-A5DB-FCD37B5885D1}">
      <dgm:prSet/>
      <dgm:spPr/>
      <dgm:t>
        <a:bodyPr/>
        <a:lstStyle/>
        <a:p>
          <a:endParaRPr lang="ru-RU"/>
        </a:p>
      </dgm:t>
    </dgm:pt>
    <dgm:pt modelId="{330F862B-9656-4492-918C-1FDC779DD626}" type="pres">
      <dgm:prSet presAssocID="{523E3133-2E64-44DB-985A-DDA48AB7E6C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43C8E3-D432-4018-AAE1-135E4C530AA8}" type="pres">
      <dgm:prSet presAssocID="{7533EC0E-2D68-4568-8803-3E208A5D5188}" presName="parentLin" presStyleCnt="0"/>
      <dgm:spPr/>
    </dgm:pt>
    <dgm:pt modelId="{37DA8253-0634-4658-8BF3-FC7AF02C5FFD}" type="pres">
      <dgm:prSet presAssocID="{7533EC0E-2D68-4568-8803-3E208A5D5188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697D1130-04A0-4181-A649-024608C0811C}" type="pres">
      <dgm:prSet presAssocID="{7533EC0E-2D68-4568-8803-3E208A5D5188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A2D033-0A29-4F59-9258-BA3C16A4FDE9}" type="pres">
      <dgm:prSet presAssocID="{7533EC0E-2D68-4568-8803-3E208A5D5188}" presName="negativeSpace" presStyleCnt="0"/>
      <dgm:spPr/>
    </dgm:pt>
    <dgm:pt modelId="{A420C313-19F9-43D7-8EFD-CD6F475BA762}" type="pres">
      <dgm:prSet presAssocID="{7533EC0E-2D68-4568-8803-3E208A5D5188}" presName="childText" presStyleLbl="conFgAcc1" presStyleIdx="0" presStyleCnt="5">
        <dgm:presLayoutVars>
          <dgm:bulletEnabled val="1"/>
        </dgm:presLayoutVars>
      </dgm:prSet>
      <dgm:spPr/>
    </dgm:pt>
    <dgm:pt modelId="{E7E11217-6DDD-4096-A662-9C58795F84A4}" type="pres">
      <dgm:prSet presAssocID="{781CF47B-1581-40CE-B439-085C86498722}" presName="spaceBetweenRectangles" presStyleCnt="0"/>
      <dgm:spPr/>
    </dgm:pt>
    <dgm:pt modelId="{2CA175AC-5700-4A2D-BC29-490C0C3ED895}" type="pres">
      <dgm:prSet presAssocID="{9D04994F-1FF5-44D1-A95B-800678835260}" presName="parentLin" presStyleCnt="0"/>
      <dgm:spPr/>
    </dgm:pt>
    <dgm:pt modelId="{F0D37318-FBDC-443B-85B9-CF7C9C7F42F3}" type="pres">
      <dgm:prSet presAssocID="{9D04994F-1FF5-44D1-A95B-800678835260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85DC0783-D742-4080-9F12-73B23583C938}" type="pres">
      <dgm:prSet presAssocID="{9D04994F-1FF5-44D1-A95B-800678835260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139F2-4F89-4CA8-AFF3-E24ADAF16106}" type="pres">
      <dgm:prSet presAssocID="{9D04994F-1FF5-44D1-A95B-800678835260}" presName="negativeSpace" presStyleCnt="0"/>
      <dgm:spPr/>
    </dgm:pt>
    <dgm:pt modelId="{DC894179-B19E-4A0E-A1D2-FF01E47E9EBB}" type="pres">
      <dgm:prSet presAssocID="{9D04994F-1FF5-44D1-A95B-800678835260}" presName="childText" presStyleLbl="conFgAcc1" presStyleIdx="1" presStyleCnt="5">
        <dgm:presLayoutVars>
          <dgm:bulletEnabled val="1"/>
        </dgm:presLayoutVars>
      </dgm:prSet>
      <dgm:spPr/>
    </dgm:pt>
    <dgm:pt modelId="{ADD2C16C-B460-4E27-9896-CF38E4F45FBF}" type="pres">
      <dgm:prSet presAssocID="{5C47F860-A798-402F-9493-1CA34C346D02}" presName="spaceBetweenRectangles" presStyleCnt="0"/>
      <dgm:spPr/>
    </dgm:pt>
    <dgm:pt modelId="{5AFC5886-5C09-42E2-8D4E-4759D7D28FD8}" type="pres">
      <dgm:prSet presAssocID="{266CDC6B-383D-496B-B9AB-7C2E1D905082}" presName="parentLin" presStyleCnt="0"/>
      <dgm:spPr/>
    </dgm:pt>
    <dgm:pt modelId="{A58A4DFC-5279-4747-B6B1-B675D7BFE674}" type="pres">
      <dgm:prSet presAssocID="{266CDC6B-383D-496B-B9AB-7C2E1D905082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B7B048B5-70CF-4F4C-AC17-C5EB27D6657F}" type="pres">
      <dgm:prSet presAssocID="{266CDC6B-383D-496B-B9AB-7C2E1D905082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753692-2790-4E0A-9A85-C71A770B43CD}" type="pres">
      <dgm:prSet presAssocID="{266CDC6B-383D-496B-B9AB-7C2E1D905082}" presName="negativeSpace" presStyleCnt="0"/>
      <dgm:spPr/>
    </dgm:pt>
    <dgm:pt modelId="{CB4BF329-CADF-433C-A4BA-299D4CA12693}" type="pres">
      <dgm:prSet presAssocID="{266CDC6B-383D-496B-B9AB-7C2E1D905082}" presName="childText" presStyleLbl="conFgAcc1" presStyleIdx="2" presStyleCnt="5">
        <dgm:presLayoutVars>
          <dgm:bulletEnabled val="1"/>
        </dgm:presLayoutVars>
      </dgm:prSet>
      <dgm:spPr/>
    </dgm:pt>
    <dgm:pt modelId="{483D8C42-4947-4210-8835-DDAC0EA9F455}" type="pres">
      <dgm:prSet presAssocID="{5892CA45-7DB5-4565-9870-6575DD50240A}" presName="spaceBetweenRectangles" presStyleCnt="0"/>
      <dgm:spPr/>
    </dgm:pt>
    <dgm:pt modelId="{933DD0E1-306B-46D1-ABD7-D3CFAB9C7612}" type="pres">
      <dgm:prSet presAssocID="{8B460C3C-2F59-45CF-AA91-24B0B64526DB}" presName="parentLin" presStyleCnt="0"/>
      <dgm:spPr/>
    </dgm:pt>
    <dgm:pt modelId="{27AB1CFF-FE47-4752-8DCD-1DD93E5030E0}" type="pres">
      <dgm:prSet presAssocID="{8B460C3C-2F59-45CF-AA91-24B0B64526DB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22796052-8E37-47E7-B8C1-05FF1AFF1B65}" type="pres">
      <dgm:prSet presAssocID="{8B460C3C-2F59-45CF-AA91-24B0B64526DB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A38C55-BC98-4AB2-B280-52665E6BE36E}" type="pres">
      <dgm:prSet presAssocID="{8B460C3C-2F59-45CF-AA91-24B0B64526DB}" presName="negativeSpace" presStyleCnt="0"/>
      <dgm:spPr/>
    </dgm:pt>
    <dgm:pt modelId="{5572875A-4D9D-4E8D-8B1F-71DE765DCE14}" type="pres">
      <dgm:prSet presAssocID="{8B460C3C-2F59-45CF-AA91-24B0B64526DB}" presName="childText" presStyleLbl="conFgAcc1" presStyleIdx="3" presStyleCnt="5">
        <dgm:presLayoutVars>
          <dgm:bulletEnabled val="1"/>
        </dgm:presLayoutVars>
      </dgm:prSet>
      <dgm:spPr/>
    </dgm:pt>
    <dgm:pt modelId="{16121559-BDF0-4801-9A8C-229E07D5843E}" type="pres">
      <dgm:prSet presAssocID="{BB9608C1-4860-4D13-A40B-BBDA25FFB3F1}" presName="spaceBetweenRectangles" presStyleCnt="0"/>
      <dgm:spPr/>
    </dgm:pt>
    <dgm:pt modelId="{7CC0BDC8-F5C7-4E50-8E9D-2CFECE917CC8}" type="pres">
      <dgm:prSet presAssocID="{EC5F7495-1690-4898-908C-413B451B9333}" presName="parentLin" presStyleCnt="0"/>
      <dgm:spPr/>
    </dgm:pt>
    <dgm:pt modelId="{D21E9FD1-98C0-41A6-9CF7-A4A1D14E4B45}" type="pres">
      <dgm:prSet presAssocID="{EC5F7495-1690-4898-908C-413B451B9333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353A6C19-C641-4948-9320-8FB01CC0D017}" type="pres">
      <dgm:prSet presAssocID="{EC5F7495-1690-4898-908C-413B451B9333}" presName="parentText" presStyleLbl="node1" presStyleIdx="4" presStyleCnt="5" custScaleY="1383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1217B9-540D-45F4-8679-396E54E8D277}" type="pres">
      <dgm:prSet presAssocID="{EC5F7495-1690-4898-908C-413B451B9333}" presName="negativeSpace" presStyleCnt="0"/>
      <dgm:spPr/>
    </dgm:pt>
    <dgm:pt modelId="{3102CBA4-E847-4BF7-A260-D0F8866E2FBA}" type="pres">
      <dgm:prSet presAssocID="{EC5F7495-1690-4898-908C-413B451B9333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EDF87B1F-3B40-4B72-9EB7-5500BC082535}" type="presOf" srcId="{266CDC6B-383D-496B-B9AB-7C2E1D905082}" destId="{A58A4DFC-5279-4747-B6B1-B675D7BFE674}" srcOrd="0" destOrd="0" presId="urn:microsoft.com/office/officeart/2005/8/layout/list1"/>
    <dgm:cxn modelId="{380267C9-CA74-45B1-A3D6-170DD2C717E3}" type="presOf" srcId="{EC5F7495-1690-4898-908C-413B451B9333}" destId="{D21E9FD1-98C0-41A6-9CF7-A4A1D14E4B45}" srcOrd="0" destOrd="0" presId="urn:microsoft.com/office/officeart/2005/8/layout/list1"/>
    <dgm:cxn modelId="{5A3356ED-DBA0-48AC-8F71-88443384EBDC}" type="presOf" srcId="{8B460C3C-2F59-45CF-AA91-24B0B64526DB}" destId="{27AB1CFF-FE47-4752-8DCD-1DD93E5030E0}" srcOrd="0" destOrd="0" presId="urn:microsoft.com/office/officeart/2005/8/layout/list1"/>
    <dgm:cxn modelId="{FDE2178E-1F1E-4054-875F-7EB6A02C0577}" type="presOf" srcId="{7533EC0E-2D68-4568-8803-3E208A5D5188}" destId="{697D1130-04A0-4181-A649-024608C0811C}" srcOrd="1" destOrd="0" presId="urn:microsoft.com/office/officeart/2005/8/layout/list1"/>
    <dgm:cxn modelId="{5A737241-BE51-40D0-B42F-9E8918B10537}" srcId="{523E3133-2E64-44DB-985A-DDA48AB7E6C3}" destId="{9D04994F-1FF5-44D1-A95B-800678835260}" srcOrd="1" destOrd="0" parTransId="{9DDC5596-46B7-4E0A-AC2E-F3E6235E4E5D}" sibTransId="{5C47F860-A798-402F-9493-1CA34C346D02}"/>
    <dgm:cxn modelId="{4252E5EE-4C87-4F96-ABF6-405490D90CA2}" type="presOf" srcId="{523E3133-2E64-44DB-985A-DDA48AB7E6C3}" destId="{330F862B-9656-4492-918C-1FDC779DD626}" srcOrd="0" destOrd="0" presId="urn:microsoft.com/office/officeart/2005/8/layout/list1"/>
    <dgm:cxn modelId="{90951A8D-C1EE-4C28-811B-B6BFF3F8375B}" type="presOf" srcId="{266CDC6B-383D-496B-B9AB-7C2E1D905082}" destId="{B7B048B5-70CF-4F4C-AC17-C5EB27D6657F}" srcOrd="1" destOrd="0" presId="urn:microsoft.com/office/officeart/2005/8/layout/list1"/>
    <dgm:cxn modelId="{1AE894D4-9EF4-43DC-99DD-DA3704BFA49A}" type="presOf" srcId="{8B460C3C-2F59-45CF-AA91-24B0B64526DB}" destId="{22796052-8E37-47E7-B8C1-05FF1AFF1B65}" srcOrd="1" destOrd="0" presId="urn:microsoft.com/office/officeart/2005/8/layout/list1"/>
    <dgm:cxn modelId="{B8DAEFF2-6DA4-4A02-AB39-123D31D0A742}" srcId="{523E3133-2E64-44DB-985A-DDA48AB7E6C3}" destId="{7533EC0E-2D68-4568-8803-3E208A5D5188}" srcOrd="0" destOrd="0" parTransId="{04A89311-A213-49C9-974A-53226F8F9FC1}" sibTransId="{781CF47B-1581-40CE-B439-085C86498722}"/>
    <dgm:cxn modelId="{19A0E7B8-8103-4DA3-9430-6B475C09CC2B}" srcId="{523E3133-2E64-44DB-985A-DDA48AB7E6C3}" destId="{8B460C3C-2F59-45CF-AA91-24B0B64526DB}" srcOrd="3" destOrd="0" parTransId="{D3EC7AD3-50D4-432B-B1D8-BC10F4AFF539}" sibTransId="{BB9608C1-4860-4D13-A40B-BBDA25FFB3F1}"/>
    <dgm:cxn modelId="{EC769A30-BDB6-4405-B0C1-05224CCBBB34}" type="presOf" srcId="{7533EC0E-2D68-4568-8803-3E208A5D5188}" destId="{37DA8253-0634-4658-8BF3-FC7AF02C5FFD}" srcOrd="0" destOrd="0" presId="urn:microsoft.com/office/officeart/2005/8/layout/list1"/>
    <dgm:cxn modelId="{7366FEBC-E7C9-40E2-A5DB-FCD37B5885D1}" srcId="{523E3133-2E64-44DB-985A-DDA48AB7E6C3}" destId="{EC5F7495-1690-4898-908C-413B451B9333}" srcOrd="4" destOrd="0" parTransId="{F0217EFD-F3B5-4D69-B140-D96B4BCDE52C}" sibTransId="{83801B4B-F29E-42F4-A84A-213391320B95}"/>
    <dgm:cxn modelId="{0EAB8F25-BB92-40BF-AE01-5883F9062E5A}" srcId="{523E3133-2E64-44DB-985A-DDA48AB7E6C3}" destId="{266CDC6B-383D-496B-B9AB-7C2E1D905082}" srcOrd="2" destOrd="0" parTransId="{2F7D66C8-3DF8-41BE-9F2A-4F259E5C14AE}" sibTransId="{5892CA45-7DB5-4565-9870-6575DD50240A}"/>
    <dgm:cxn modelId="{2AA8F091-0179-44CC-A050-E09B1B8F1CEA}" type="presOf" srcId="{9D04994F-1FF5-44D1-A95B-800678835260}" destId="{F0D37318-FBDC-443B-85B9-CF7C9C7F42F3}" srcOrd="0" destOrd="0" presId="urn:microsoft.com/office/officeart/2005/8/layout/list1"/>
    <dgm:cxn modelId="{8E8DAACE-76DA-4116-A299-5B4B7325C75E}" type="presOf" srcId="{EC5F7495-1690-4898-908C-413B451B9333}" destId="{353A6C19-C641-4948-9320-8FB01CC0D017}" srcOrd="1" destOrd="0" presId="urn:microsoft.com/office/officeart/2005/8/layout/list1"/>
    <dgm:cxn modelId="{6BF6AC00-318C-4E4D-82B9-BC1C3A56A441}" type="presOf" srcId="{9D04994F-1FF5-44D1-A95B-800678835260}" destId="{85DC0783-D742-4080-9F12-73B23583C938}" srcOrd="1" destOrd="0" presId="urn:microsoft.com/office/officeart/2005/8/layout/list1"/>
    <dgm:cxn modelId="{72BBFE47-6715-4A45-9BAE-8AC329B989A9}" type="presParOf" srcId="{330F862B-9656-4492-918C-1FDC779DD626}" destId="{1343C8E3-D432-4018-AAE1-135E4C530AA8}" srcOrd="0" destOrd="0" presId="urn:microsoft.com/office/officeart/2005/8/layout/list1"/>
    <dgm:cxn modelId="{806299B4-91CD-473F-A404-C7EAEFE6DACD}" type="presParOf" srcId="{1343C8E3-D432-4018-AAE1-135E4C530AA8}" destId="{37DA8253-0634-4658-8BF3-FC7AF02C5FFD}" srcOrd="0" destOrd="0" presId="urn:microsoft.com/office/officeart/2005/8/layout/list1"/>
    <dgm:cxn modelId="{DB8084AF-2719-4B55-96A4-48255EE2DB31}" type="presParOf" srcId="{1343C8E3-D432-4018-AAE1-135E4C530AA8}" destId="{697D1130-04A0-4181-A649-024608C0811C}" srcOrd="1" destOrd="0" presId="urn:microsoft.com/office/officeart/2005/8/layout/list1"/>
    <dgm:cxn modelId="{6A2E144C-C037-4B48-AD41-E8A87074F8F3}" type="presParOf" srcId="{330F862B-9656-4492-918C-1FDC779DD626}" destId="{B4A2D033-0A29-4F59-9258-BA3C16A4FDE9}" srcOrd="1" destOrd="0" presId="urn:microsoft.com/office/officeart/2005/8/layout/list1"/>
    <dgm:cxn modelId="{7000A59F-D1A5-47BB-A026-FAB2650F293F}" type="presParOf" srcId="{330F862B-9656-4492-918C-1FDC779DD626}" destId="{A420C313-19F9-43D7-8EFD-CD6F475BA762}" srcOrd="2" destOrd="0" presId="urn:microsoft.com/office/officeart/2005/8/layout/list1"/>
    <dgm:cxn modelId="{7499AF65-A05D-421C-ABEE-88F808C7B063}" type="presParOf" srcId="{330F862B-9656-4492-918C-1FDC779DD626}" destId="{E7E11217-6DDD-4096-A662-9C58795F84A4}" srcOrd="3" destOrd="0" presId="urn:microsoft.com/office/officeart/2005/8/layout/list1"/>
    <dgm:cxn modelId="{6A2A9A88-7953-4665-A6B3-D574771AC193}" type="presParOf" srcId="{330F862B-9656-4492-918C-1FDC779DD626}" destId="{2CA175AC-5700-4A2D-BC29-490C0C3ED895}" srcOrd="4" destOrd="0" presId="urn:microsoft.com/office/officeart/2005/8/layout/list1"/>
    <dgm:cxn modelId="{B14C0BA1-6B3C-428C-8D99-BA3D87828A62}" type="presParOf" srcId="{2CA175AC-5700-4A2D-BC29-490C0C3ED895}" destId="{F0D37318-FBDC-443B-85B9-CF7C9C7F42F3}" srcOrd="0" destOrd="0" presId="urn:microsoft.com/office/officeart/2005/8/layout/list1"/>
    <dgm:cxn modelId="{E7DC2636-BF70-48DF-A06A-23922150030A}" type="presParOf" srcId="{2CA175AC-5700-4A2D-BC29-490C0C3ED895}" destId="{85DC0783-D742-4080-9F12-73B23583C938}" srcOrd="1" destOrd="0" presId="urn:microsoft.com/office/officeart/2005/8/layout/list1"/>
    <dgm:cxn modelId="{1538079E-82BC-4E24-9BF7-FF5BC655D7CE}" type="presParOf" srcId="{330F862B-9656-4492-918C-1FDC779DD626}" destId="{143139F2-4F89-4CA8-AFF3-E24ADAF16106}" srcOrd="5" destOrd="0" presId="urn:microsoft.com/office/officeart/2005/8/layout/list1"/>
    <dgm:cxn modelId="{7BC98711-0DBD-4860-8696-90A172774685}" type="presParOf" srcId="{330F862B-9656-4492-918C-1FDC779DD626}" destId="{DC894179-B19E-4A0E-A1D2-FF01E47E9EBB}" srcOrd="6" destOrd="0" presId="urn:microsoft.com/office/officeart/2005/8/layout/list1"/>
    <dgm:cxn modelId="{0AA31017-ACB2-4462-85D8-9846F099614F}" type="presParOf" srcId="{330F862B-9656-4492-918C-1FDC779DD626}" destId="{ADD2C16C-B460-4E27-9896-CF38E4F45FBF}" srcOrd="7" destOrd="0" presId="urn:microsoft.com/office/officeart/2005/8/layout/list1"/>
    <dgm:cxn modelId="{A35DE8E5-46A6-452C-92F0-1CE140C8D82D}" type="presParOf" srcId="{330F862B-9656-4492-918C-1FDC779DD626}" destId="{5AFC5886-5C09-42E2-8D4E-4759D7D28FD8}" srcOrd="8" destOrd="0" presId="urn:microsoft.com/office/officeart/2005/8/layout/list1"/>
    <dgm:cxn modelId="{635D1872-7974-4DEE-B3B2-9E6A479EC4EB}" type="presParOf" srcId="{5AFC5886-5C09-42E2-8D4E-4759D7D28FD8}" destId="{A58A4DFC-5279-4747-B6B1-B675D7BFE674}" srcOrd="0" destOrd="0" presId="urn:microsoft.com/office/officeart/2005/8/layout/list1"/>
    <dgm:cxn modelId="{AA7E6862-282F-4D7C-B340-6C5F78029491}" type="presParOf" srcId="{5AFC5886-5C09-42E2-8D4E-4759D7D28FD8}" destId="{B7B048B5-70CF-4F4C-AC17-C5EB27D6657F}" srcOrd="1" destOrd="0" presId="urn:microsoft.com/office/officeart/2005/8/layout/list1"/>
    <dgm:cxn modelId="{765311F6-BD1C-4BAA-BBCC-65A556D81D19}" type="presParOf" srcId="{330F862B-9656-4492-918C-1FDC779DD626}" destId="{03753692-2790-4E0A-9A85-C71A770B43CD}" srcOrd="9" destOrd="0" presId="urn:microsoft.com/office/officeart/2005/8/layout/list1"/>
    <dgm:cxn modelId="{4CCB6661-7E54-4D8C-AB32-4CD152B9C2E5}" type="presParOf" srcId="{330F862B-9656-4492-918C-1FDC779DD626}" destId="{CB4BF329-CADF-433C-A4BA-299D4CA12693}" srcOrd="10" destOrd="0" presId="urn:microsoft.com/office/officeart/2005/8/layout/list1"/>
    <dgm:cxn modelId="{3B453390-B122-4B0A-BE8D-ACFCEC7790E5}" type="presParOf" srcId="{330F862B-9656-4492-918C-1FDC779DD626}" destId="{483D8C42-4947-4210-8835-DDAC0EA9F455}" srcOrd="11" destOrd="0" presId="urn:microsoft.com/office/officeart/2005/8/layout/list1"/>
    <dgm:cxn modelId="{6505923E-D1F3-4F15-B70E-0C536E59538C}" type="presParOf" srcId="{330F862B-9656-4492-918C-1FDC779DD626}" destId="{933DD0E1-306B-46D1-ABD7-D3CFAB9C7612}" srcOrd="12" destOrd="0" presId="urn:microsoft.com/office/officeart/2005/8/layout/list1"/>
    <dgm:cxn modelId="{BCF8D08A-1A61-4306-989D-A74539E7A870}" type="presParOf" srcId="{933DD0E1-306B-46D1-ABD7-D3CFAB9C7612}" destId="{27AB1CFF-FE47-4752-8DCD-1DD93E5030E0}" srcOrd="0" destOrd="0" presId="urn:microsoft.com/office/officeart/2005/8/layout/list1"/>
    <dgm:cxn modelId="{D950C0F4-AFE3-4877-9948-EEDBF4A16D9B}" type="presParOf" srcId="{933DD0E1-306B-46D1-ABD7-D3CFAB9C7612}" destId="{22796052-8E37-47E7-B8C1-05FF1AFF1B65}" srcOrd="1" destOrd="0" presId="urn:microsoft.com/office/officeart/2005/8/layout/list1"/>
    <dgm:cxn modelId="{8239B0CD-49AD-49E1-AD97-CAAE86E2EA72}" type="presParOf" srcId="{330F862B-9656-4492-918C-1FDC779DD626}" destId="{BEA38C55-BC98-4AB2-B280-52665E6BE36E}" srcOrd="13" destOrd="0" presId="urn:microsoft.com/office/officeart/2005/8/layout/list1"/>
    <dgm:cxn modelId="{DFE363D0-C29B-466D-B543-750D31BAED52}" type="presParOf" srcId="{330F862B-9656-4492-918C-1FDC779DD626}" destId="{5572875A-4D9D-4E8D-8B1F-71DE765DCE14}" srcOrd="14" destOrd="0" presId="urn:microsoft.com/office/officeart/2005/8/layout/list1"/>
    <dgm:cxn modelId="{4BF5F7C0-6947-4F56-A324-25E5C1C55796}" type="presParOf" srcId="{330F862B-9656-4492-918C-1FDC779DD626}" destId="{16121559-BDF0-4801-9A8C-229E07D5843E}" srcOrd="15" destOrd="0" presId="urn:microsoft.com/office/officeart/2005/8/layout/list1"/>
    <dgm:cxn modelId="{569E8A02-0983-4B96-81C2-6CD95F378B2D}" type="presParOf" srcId="{330F862B-9656-4492-918C-1FDC779DD626}" destId="{7CC0BDC8-F5C7-4E50-8E9D-2CFECE917CC8}" srcOrd="16" destOrd="0" presId="urn:microsoft.com/office/officeart/2005/8/layout/list1"/>
    <dgm:cxn modelId="{620C14B5-EF4D-4AE8-B58F-956927B6A78B}" type="presParOf" srcId="{7CC0BDC8-F5C7-4E50-8E9D-2CFECE917CC8}" destId="{D21E9FD1-98C0-41A6-9CF7-A4A1D14E4B45}" srcOrd="0" destOrd="0" presId="urn:microsoft.com/office/officeart/2005/8/layout/list1"/>
    <dgm:cxn modelId="{E74B6607-BFC7-451F-B3B1-7F6341CA382F}" type="presParOf" srcId="{7CC0BDC8-F5C7-4E50-8E9D-2CFECE917CC8}" destId="{353A6C19-C641-4948-9320-8FB01CC0D017}" srcOrd="1" destOrd="0" presId="urn:microsoft.com/office/officeart/2005/8/layout/list1"/>
    <dgm:cxn modelId="{EE428597-FD5B-4FDE-AEB8-6FF37B783EFE}" type="presParOf" srcId="{330F862B-9656-4492-918C-1FDC779DD626}" destId="{811217B9-540D-45F4-8679-396E54E8D277}" srcOrd="17" destOrd="0" presId="urn:microsoft.com/office/officeart/2005/8/layout/list1"/>
    <dgm:cxn modelId="{C206BDF3-417E-4561-8CEC-2D7244D2DEA8}" type="presParOf" srcId="{330F862B-9656-4492-918C-1FDC779DD626}" destId="{3102CBA4-E847-4BF7-A260-D0F8866E2FBA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97CF152-F56B-4515-87A1-83136F998D15}" type="doc">
      <dgm:prSet loTypeId="urn:microsoft.com/office/officeart/2005/8/layout/hList3" loCatId="list" qsTypeId="urn:microsoft.com/office/officeart/2005/8/quickstyle/3d1" qsCatId="3D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598C8162-080C-4FE4-9994-6BA20E6C35EE}">
      <dgm:prSet phldrT="[Текст]" custT="1"/>
      <dgm:spPr/>
      <dgm:t>
        <a:bodyPr/>
        <a:lstStyle/>
        <a:p>
          <a:r>
            <a:rPr lang="ru-RU" sz="36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Шаги проектирования АОП </a:t>
          </a:r>
          <a:endParaRPr lang="ru-RU" sz="36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750835C-FBBC-4FFA-A9BE-A573C20318B6}" type="parTrans" cxnId="{3D5D830E-EFA9-46ED-A3C1-1591EE0C9DFB}">
      <dgm:prSet/>
      <dgm:spPr/>
      <dgm:t>
        <a:bodyPr/>
        <a:lstStyle/>
        <a:p>
          <a:endParaRPr lang="ru-RU"/>
        </a:p>
      </dgm:t>
    </dgm:pt>
    <dgm:pt modelId="{35578F72-1FB0-418D-8C48-D964E5D13CE3}" type="sibTrans" cxnId="{3D5D830E-EFA9-46ED-A3C1-1591EE0C9DFB}">
      <dgm:prSet/>
      <dgm:spPr/>
      <dgm:t>
        <a:bodyPr/>
        <a:lstStyle/>
        <a:p>
          <a:endParaRPr lang="ru-RU"/>
        </a:p>
      </dgm:t>
    </dgm:pt>
    <dgm:pt modelId="{B7BF3B2E-D3A6-4F7F-866E-E46BE6D4093D}">
      <dgm:prSet phldrT="[Текст]"/>
      <dgm:spPr/>
      <dgm:t>
        <a:bodyPr/>
        <a:lstStyle/>
        <a:p>
          <a:r>
            <a: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Предварительная оценка</a:t>
          </a:r>
          <a:br>
            <a: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образовательных потребностей ребенка и запроса родителей</a:t>
          </a:r>
          <a:endParaRPr lang="ru-RU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73E01BF-2375-4837-9DE5-A159F478829B}" type="parTrans" cxnId="{A703453B-4844-4A09-933F-2F81F58493F4}">
      <dgm:prSet/>
      <dgm:spPr/>
      <dgm:t>
        <a:bodyPr/>
        <a:lstStyle/>
        <a:p>
          <a:endParaRPr lang="ru-RU"/>
        </a:p>
      </dgm:t>
    </dgm:pt>
    <dgm:pt modelId="{80497459-AFEC-4208-A35A-675774C40BC7}" type="sibTrans" cxnId="{A703453B-4844-4A09-933F-2F81F58493F4}">
      <dgm:prSet/>
      <dgm:spPr/>
      <dgm:t>
        <a:bodyPr/>
        <a:lstStyle/>
        <a:p>
          <a:endParaRPr lang="ru-RU"/>
        </a:p>
      </dgm:t>
    </dgm:pt>
    <dgm:pt modelId="{5D84A65C-A3FC-4D51-AD74-8EF3DF68EEB9}">
      <dgm:prSet/>
      <dgm:spPr/>
      <dgm:t>
        <a:bodyPr/>
        <a:lstStyle/>
        <a:p>
          <a:r>
            <a: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Оценка требований ФГОС и ОП</a:t>
          </a:r>
          <a:endParaRPr lang="ru-RU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C050CD1-33DA-4F56-A0BC-47384987F50D}" type="parTrans" cxnId="{8E64B741-60D6-4E7A-9391-A90C23FE3ED6}">
      <dgm:prSet/>
      <dgm:spPr/>
      <dgm:t>
        <a:bodyPr/>
        <a:lstStyle/>
        <a:p>
          <a:endParaRPr lang="ru-RU"/>
        </a:p>
      </dgm:t>
    </dgm:pt>
    <dgm:pt modelId="{B0B1ECF5-604C-4B0C-800D-E73BDADEBA9F}" type="sibTrans" cxnId="{8E64B741-60D6-4E7A-9391-A90C23FE3ED6}">
      <dgm:prSet/>
      <dgm:spPr/>
      <dgm:t>
        <a:bodyPr/>
        <a:lstStyle/>
        <a:p>
          <a:endParaRPr lang="ru-RU"/>
        </a:p>
      </dgm:t>
    </dgm:pt>
    <dgm:pt modelId="{07CB1E27-5AD9-414E-9DC3-3925A4373205}">
      <dgm:prSet phldrT="[Текст]"/>
      <dgm:spPr/>
      <dgm:t>
        <a:bodyPr/>
        <a:lstStyle/>
        <a:p>
          <a:endParaRPr lang="ru-RU" dirty="0"/>
        </a:p>
      </dgm:t>
    </dgm:pt>
    <dgm:pt modelId="{759E9144-503D-41B6-A9EE-EACBD5257E8D}" type="parTrans" cxnId="{76AAE0EC-D356-4412-A838-1DC272CAFF64}">
      <dgm:prSet/>
      <dgm:spPr/>
      <dgm:t>
        <a:bodyPr/>
        <a:lstStyle/>
        <a:p>
          <a:endParaRPr lang="ru-RU"/>
        </a:p>
      </dgm:t>
    </dgm:pt>
    <dgm:pt modelId="{A9BD6318-1DF0-4FF3-9CF0-12FFF54BEB84}" type="sibTrans" cxnId="{76AAE0EC-D356-4412-A838-1DC272CAFF64}">
      <dgm:prSet/>
      <dgm:spPr/>
      <dgm:t>
        <a:bodyPr/>
        <a:lstStyle/>
        <a:p>
          <a:endParaRPr lang="ru-RU"/>
        </a:p>
      </dgm:t>
    </dgm:pt>
    <dgm:pt modelId="{9154CC8F-051C-47D0-92F7-EB3F31FF21BF}" type="pres">
      <dgm:prSet presAssocID="{B97CF152-F56B-4515-87A1-83136F998D1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671BD2-BBCA-4168-B884-9287A3EA1479}" type="pres">
      <dgm:prSet presAssocID="{598C8162-080C-4FE4-9994-6BA20E6C35EE}" presName="roof" presStyleLbl="dkBgShp" presStyleIdx="0" presStyleCnt="2"/>
      <dgm:spPr/>
      <dgm:t>
        <a:bodyPr/>
        <a:lstStyle/>
        <a:p>
          <a:endParaRPr lang="ru-RU"/>
        </a:p>
      </dgm:t>
    </dgm:pt>
    <dgm:pt modelId="{AD598A50-80DC-4B7C-9708-192E3149851E}" type="pres">
      <dgm:prSet presAssocID="{598C8162-080C-4FE4-9994-6BA20E6C35EE}" presName="pillars" presStyleCnt="0"/>
      <dgm:spPr/>
    </dgm:pt>
    <dgm:pt modelId="{F2A47A2E-B388-448B-A7E6-21708F285595}" type="pres">
      <dgm:prSet presAssocID="{598C8162-080C-4FE4-9994-6BA20E6C35EE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01CD7-0ECA-4F53-B51D-2ADAACB86902}" type="pres">
      <dgm:prSet presAssocID="{5D84A65C-A3FC-4D51-AD74-8EF3DF68EEB9}" presName="pillarX" presStyleLbl="node1" presStyleIdx="1" presStyleCnt="2" custLinFactNeighborY="8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B3AA3-55A6-4D8D-A24D-23C80ACDA5BD}" type="pres">
      <dgm:prSet presAssocID="{598C8162-080C-4FE4-9994-6BA20E6C35EE}" presName="base" presStyleLbl="dkBgShp" presStyleIdx="1" presStyleCnt="2"/>
      <dgm:spPr/>
    </dgm:pt>
  </dgm:ptLst>
  <dgm:cxnLst>
    <dgm:cxn modelId="{3D5D830E-EFA9-46ED-A3C1-1591EE0C9DFB}" srcId="{B97CF152-F56B-4515-87A1-83136F998D15}" destId="{598C8162-080C-4FE4-9994-6BA20E6C35EE}" srcOrd="0" destOrd="0" parTransId="{9750835C-FBBC-4FFA-A9BE-A573C20318B6}" sibTransId="{35578F72-1FB0-418D-8C48-D964E5D13CE3}"/>
    <dgm:cxn modelId="{75F16BD6-DA1A-436E-9A61-20DF2BA7065F}" type="presOf" srcId="{598C8162-080C-4FE4-9994-6BA20E6C35EE}" destId="{35671BD2-BBCA-4168-B884-9287A3EA1479}" srcOrd="0" destOrd="0" presId="urn:microsoft.com/office/officeart/2005/8/layout/hList3"/>
    <dgm:cxn modelId="{E734EC38-F982-4536-BD7E-9297C96CC859}" type="presOf" srcId="{5D84A65C-A3FC-4D51-AD74-8EF3DF68EEB9}" destId="{05D01CD7-0ECA-4F53-B51D-2ADAACB86902}" srcOrd="0" destOrd="0" presId="urn:microsoft.com/office/officeart/2005/8/layout/hList3"/>
    <dgm:cxn modelId="{76AAE0EC-D356-4412-A838-1DC272CAFF64}" srcId="{B97CF152-F56B-4515-87A1-83136F998D15}" destId="{07CB1E27-5AD9-414E-9DC3-3925A4373205}" srcOrd="1" destOrd="0" parTransId="{759E9144-503D-41B6-A9EE-EACBD5257E8D}" sibTransId="{A9BD6318-1DF0-4FF3-9CF0-12FFF54BEB84}"/>
    <dgm:cxn modelId="{AD6EEEDF-6104-40B6-BAA7-840E63EB6E9B}" type="presOf" srcId="{B7BF3B2E-D3A6-4F7F-866E-E46BE6D4093D}" destId="{F2A47A2E-B388-448B-A7E6-21708F285595}" srcOrd="0" destOrd="0" presId="urn:microsoft.com/office/officeart/2005/8/layout/hList3"/>
    <dgm:cxn modelId="{8E64B741-60D6-4E7A-9391-A90C23FE3ED6}" srcId="{598C8162-080C-4FE4-9994-6BA20E6C35EE}" destId="{5D84A65C-A3FC-4D51-AD74-8EF3DF68EEB9}" srcOrd="1" destOrd="0" parTransId="{0C050CD1-33DA-4F56-A0BC-47384987F50D}" sibTransId="{B0B1ECF5-604C-4B0C-800D-E73BDADEBA9F}"/>
    <dgm:cxn modelId="{A703453B-4844-4A09-933F-2F81F58493F4}" srcId="{598C8162-080C-4FE4-9994-6BA20E6C35EE}" destId="{B7BF3B2E-D3A6-4F7F-866E-E46BE6D4093D}" srcOrd="0" destOrd="0" parTransId="{473E01BF-2375-4837-9DE5-A159F478829B}" sibTransId="{80497459-AFEC-4208-A35A-675774C40BC7}"/>
    <dgm:cxn modelId="{B0BD1646-F22D-4139-BF03-BD5BFB737817}" type="presOf" srcId="{B97CF152-F56B-4515-87A1-83136F998D15}" destId="{9154CC8F-051C-47D0-92F7-EB3F31FF21BF}" srcOrd="0" destOrd="0" presId="urn:microsoft.com/office/officeart/2005/8/layout/hList3"/>
    <dgm:cxn modelId="{B8ACF5F7-3010-40BD-B242-0DB6AE175A33}" type="presParOf" srcId="{9154CC8F-051C-47D0-92F7-EB3F31FF21BF}" destId="{35671BD2-BBCA-4168-B884-9287A3EA1479}" srcOrd="0" destOrd="0" presId="urn:microsoft.com/office/officeart/2005/8/layout/hList3"/>
    <dgm:cxn modelId="{B05667A8-677D-4DFA-AF3D-902BC799DE27}" type="presParOf" srcId="{9154CC8F-051C-47D0-92F7-EB3F31FF21BF}" destId="{AD598A50-80DC-4B7C-9708-192E3149851E}" srcOrd="1" destOrd="0" presId="urn:microsoft.com/office/officeart/2005/8/layout/hList3"/>
    <dgm:cxn modelId="{E1AA30FF-91C9-4D5E-B036-E0A5FCC82AC7}" type="presParOf" srcId="{AD598A50-80DC-4B7C-9708-192E3149851E}" destId="{F2A47A2E-B388-448B-A7E6-21708F285595}" srcOrd="0" destOrd="0" presId="urn:microsoft.com/office/officeart/2005/8/layout/hList3"/>
    <dgm:cxn modelId="{34CBA996-5C4F-4887-B272-083C467F2A52}" type="presParOf" srcId="{AD598A50-80DC-4B7C-9708-192E3149851E}" destId="{05D01CD7-0ECA-4F53-B51D-2ADAACB86902}" srcOrd="1" destOrd="0" presId="urn:microsoft.com/office/officeart/2005/8/layout/hList3"/>
    <dgm:cxn modelId="{F83F1F94-3508-44E2-AFFA-912FD582379B}" type="presParOf" srcId="{9154CC8F-051C-47D0-92F7-EB3F31FF21BF}" destId="{187B3AA3-55A6-4D8D-A24D-23C80ACDA5B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97CF152-F56B-4515-87A1-83136F998D15}" type="doc">
      <dgm:prSet loTypeId="urn:microsoft.com/office/officeart/2005/8/layout/hList3" loCatId="list" qsTypeId="urn:microsoft.com/office/officeart/2005/8/quickstyle/3d1" qsCatId="3D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598C8162-080C-4FE4-9994-6BA20E6C35EE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Шаги проектирования АОП </a:t>
          </a:r>
          <a:endParaRPr lang="ru-RU" sz="3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750835C-FBBC-4FFA-A9BE-A573C20318B6}" type="parTrans" cxnId="{3D5D830E-EFA9-46ED-A3C1-1591EE0C9DFB}">
      <dgm:prSet/>
      <dgm:spPr/>
      <dgm:t>
        <a:bodyPr/>
        <a:lstStyle/>
        <a:p>
          <a:endParaRPr lang="ru-RU"/>
        </a:p>
      </dgm:t>
    </dgm:pt>
    <dgm:pt modelId="{35578F72-1FB0-418D-8C48-D964E5D13CE3}" type="sibTrans" cxnId="{3D5D830E-EFA9-46ED-A3C1-1591EE0C9DFB}">
      <dgm:prSet/>
      <dgm:spPr/>
      <dgm:t>
        <a:bodyPr/>
        <a:lstStyle/>
        <a:p>
          <a:endParaRPr lang="ru-RU"/>
        </a:p>
      </dgm:t>
    </dgm:pt>
    <dgm:pt modelId="{B7BF3B2E-D3A6-4F7F-866E-E46BE6D4093D}">
      <dgm:prSet phldrT="[Текст]"/>
      <dgm:spPr/>
      <dgm:t>
        <a:bodyPr/>
        <a:lstStyle/>
        <a:p>
          <a:r>
            <a: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Изучение результатов</a:t>
          </a:r>
          <a:br>
            <a: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комплексного психолого-педагогического обследования</a:t>
          </a:r>
          <a:endParaRPr lang="ru-RU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73E01BF-2375-4837-9DE5-A159F478829B}" type="parTrans" cxnId="{A703453B-4844-4A09-933F-2F81F58493F4}">
      <dgm:prSet/>
      <dgm:spPr/>
      <dgm:t>
        <a:bodyPr/>
        <a:lstStyle/>
        <a:p>
          <a:endParaRPr lang="ru-RU"/>
        </a:p>
      </dgm:t>
    </dgm:pt>
    <dgm:pt modelId="{80497459-AFEC-4208-A35A-675774C40BC7}" type="sibTrans" cxnId="{A703453B-4844-4A09-933F-2F81F58493F4}">
      <dgm:prSet/>
      <dgm:spPr/>
      <dgm:t>
        <a:bodyPr/>
        <a:lstStyle/>
        <a:p>
          <a:endParaRPr lang="ru-RU"/>
        </a:p>
      </dgm:t>
    </dgm:pt>
    <dgm:pt modelId="{5D84A65C-A3FC-4D51-AD74-8EF3DF68EEB9}">
      <dgm:prSet custT="1"/>
      <dgm:spPr/>
      <dgm:t>
        <a:bodyPr/>
        <a:lstStyle/>
        <a:p>
          <a:r>
            <a: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Описание необходимых</a:t>
          </a:r>
          <a:br>
            <a: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ребенку с ОВЗ специальных образовательных условий с учетом возможностей и</a:t>
          </a:r>
          <a:br>
            <a: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дефицитов</a:t>
          </a:r>
          <a:endParaRPr lang="ru-RU" sz="20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C050CD1-33DA-4F56-A0BC-47384987F50D}" type="parTrans" cxnId="{8E64B741-60D6-4E7A-9391-A90C23FE3ED6}">
      <dgm:prSet/>
      <dgm:spPr/>
      <dgm:t>
        <a:bodyPr/>
        <a:lstStyle/>
        <a:p>
          <a:endParaRPr lang="ru-RU"/>
        </a:p>
      </dgm:t>
    </dgm:pt>
    <dgm:pt modelId="{B0B1ECF5-604C-4B0C-800D-E73BDADEBA9F}" type="sibTrans" cxnId="{8E64B741-60D6-4E7A-9391-A90C23FE3ED6}">
      <dgm:prSet/>
      <dgm:spPr/>
      <dgm:t>
        <a:bodyPr/>
        <a:lstStyle/>
        <a:p>
          <a:endParaRPr lang="ru-RU"/>
        </a:p>
      </dgm:t>
    </dgm:pt>
    <dgm:pt modelId="{07CB1E27-5AD9-414E-9DC3-3925A4373205}">
      <dgm:prSet phldrT="[Текст]"/>
      <dgm:spPr/>
      <dgm:t>
        <a:bodyPr/>
        <a:lstStyle/>
        <a:p>
          <a:endParaRPr lang="ru-RU" dirty="0"/>
        </a:p>
      </dgm:t>
    </dgm:pt>
    <dgm:pt modelId="{759E9144-503D-41B6-A9EE-EACBD5257E8D}" type="parTrans" cxnId="{76AAE0EC-D356-4412-A838-1DC272CAFF64}">
      <dgm:prSet/>
      <dgm:spPr/>
      <dgm:t>
        <a:bodyPr/>
        <a:lstStyle/>
        <a:p>
          <a:endParaRPr lang="ru-RU"/>
        </a:p>
      </dgm:t>
    </dgm:pt>
    <dgm:pt modelId="{A9BD6318-1DF0-4FF3-9CF0-12FFF54BEB84}" type="sibTrans" cxnId="{76AAE0EC-D356-4412-A838-1DC272CAFF64}">
      <dgm:prSet/>
      <dgm:spPr/>
      <dgm:t>
        <a:bodyPr/>
        <a:lstStyle/>
        <a:p>
          <a:endParaRPr lang="ru-RU"/>
        </a:p>
      </dgm:t>
    </dgm:pt>
    <dgm:pt modelId="{9154CC8F-051C-47D0-92F7-EB3F31FF21BF}" type="pres">
      <dgm:prSet presAssocID="{B97CF152-F56B-4515-87A1-83136F998D1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671BD2-BBCA-4168-B884-9287A3EA1479}" type="pres">
      <dgm:prSet presAssocID="{598C8162-080C-4FE4-9994-6BA20E6C35EE}" presName="roof" presStyleLbl="dkBgShp" presStyleIdx="0" presStyleCnt="2"/>
      <dgm:spPr/>
      <dgm:t>
        <a:bodyPr/>
        <a:lstStyle/>
        <a:p>
          <a:endParaRPr lang="ru-RU"/>
        </a:p>
      </dgm:t>
    </dgm:pt>
    <dgm:pt modelId="{AD598A50-80DC-4B7C-9708-192E3149851E}" type="pres">
      <dgm:prSet presAssocID="{598C8162-080C-4FE4-9994-6BA20E6C35EE}" presName="pillars" presStyleCnt="0"/>
      <dgm:spPr/>
    </dgm:pt>
    <dgm:pt modelId="{F2A47A2E-B388-448B-A7E6-21708F285595}" type="pres">
      <dgm:prSet presAssocID="{598C8162-080C-4FE4-9994-6BA20E6C35EE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01CD7-0ECA-4F53-B51D-2ADAACB86902}" type="pres">
      <dgm:prSet presAssocID="{5D84A65C-A3FC-4D51-AD74-8EF3DF68EEB9}" presName="pillarX" presStyleLbl="node1" presStyleIdx="1" presStyleCnt="2" custLinFactNeighborX="5115" custLinFactNeighborY="1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B3AA3-55A6-4D8D-A24D-23C80ACDA5BD}" type="pres">
      <dgm:prSet presAssocID="{598C8162-080C-4FE4-9994-6BA20E6C35EE}" presName="base" presStyleLbl="dkBgShp" presStyleIdx="1" presStyleCnt="2"/>
      <dgm:spPr/>
    </dgm:pt>
  </dgm:ptLst>
  <dgm:cxnLst>
    <dgm:cxn modelId="{3CB6E31C-66D6-43F3-BC48-9B701B77F105}" type="presOf" srcId="{B97CF152-F56B-4515-87A1-83136F998D15}" destId="{9154CC8F-051C-47D0-92F7-EB3F31FF21BF}" srcOrd="0" destOrd="0" presId="urn:microsoft.com/office/officeart/2005/8/layout/hList3"/>
    <dgm:cxn modelId="{3D5D830E-EFA9-46ED-A3C1-1591EE0C9DFB}" srcId="{B97CF152-F56B-4515-87A1-83136F998D15}" destId="{598C8162-080C-4FE4-9994-6BA20E6C35EE}" srcOrd="0" destOrd="0" parTransId="{9750835C-FBBC-4FFA-A9BE-A573C20318B6}" sibTransId="{35578F72-1FB0-418D-8C48-D964E5D13CE3}"/>
    <dgm:cxn modelId="{591C4941-A863-43F0-8242-9B9EAA909EFD}" type="presOf" srcId="{B7BF3B2E-D3A6-4F7F-866E-E46BE6D4093D}" destId="{F2A47A2E-B388-448B-A7E6-21708F285595}" srcOrd="0" destOrd="0" presId="urn:microsoft.com/office/officeart/2005/8/layout/hList3"/>
    <dgm:cxn modelId="{76AAE0EC-D356-4412-A838-1DC272CAFF64}" srcId="{B97CF152-F56B-4515-87A1-83136F998D15}" destId="{07CB1E27-5AD9-414E-9DC3-3925A4373205}" srcOrd="1" destOrd="0" parTransId="{759E9144-503D-41B6-A9EE-EACBD5257E8D}" sibTransId="{A9BD6318-1DF0-4FF3-9CF0-12FFF54BEB84}"/>
    <dgm:cxn modelId="{1AB10452-46A3-4684-ABA0-E18C380329A9}" type="presOf" srcId="{5D84A65C-A3FC-4D51-AD74-8EF3DF68EEB9}" destId="{05D01CD7-0ECA-4F53-B51D-2ADAACB86902}" srcOrd="0" destOrd="0" presId="urn:microsoft.com/office/officeart/2005/8/layout/hList3"/>
    <dgm:cxn modelId="{8E64B741-60D6-4E7A-9391-A90C23FE3ED6}" srcId="{598C8162-080C-4FE4-9994-6BA20E6C35EE}" destId="{5D84A65C-A3FC-4D51-AD74-8EF3DF68EEB9}" srcOrd="1" destOrd="0" parTransId="{0C050CD1-33DA-4F56-A0BC-47384987F50D}" sibTransId="{B0B1ECF5-604C-4B0C-800D-E73BDADEBA9F}"/>
    <dgm:cxn modelId="{A703453B-4844-4A09-933F-2F81F58493F4}" srcId="{598C8162-080C-4FE4-9994-6BA20E6C35EE}" destId="{B7BF3B2E-D3A6-4F7F-866E-E46BE6D4093D}" srcOrd="0" destOrd="0" parTransId="{473E01BF-2375-4837-9DE5-A159F478829B}" sibTransId="{80497459-AFEC-4208-A35A-675774C40BC7}"/>
    <dgm:cxn modelId="{E4898A0B-C5F2-4403-886E-33396EF325EE}" type="presOf" srcId="{598C8162-080C-4FE4-9994-6BA20E6C35EE}" destId="{35671BD2-BBCA-4168-B884-9287A3EA1479}" srcOrd="0" destOrd="0" presId="urn:microsoft.com/office/officeart/2005/8/layout/hList3"/>
    <dgm:cxn modelId="{8BB8CDA1-EA0F-4451-8647-B55A97CAD8D3}" type="presParOf" srcId="{9154CC8F-051C-47D0-92F7-EB3F31FF21BF}" destId="{35671BD2-BBCA-4168-B884-9287A3EA1479}" srcOrd="0" destOrd="0" presId="urn:microsoft.com/office/officeart/2005/8/layout/hList3"/>
    <dgm:cxn modelId="{634B5A1C-B025-4082-8077-4B87317B50DE}" type="presParOf" srcId="{9154CC8F-051C-47D0-92F7-EB3F31FF21BF}" destId="{AD598A50-80DC-4B7C-9708-192E3149851E}" srcOrd="1" destOrd="0" presId="urn:microsoft.com/office/officeart/2005/8/layout/hList3"/>
    <dgm:cxn modelId="{CC59C7D9-23A9-4C8B-85EC-2238A1194C7E}" type="presParOf" srcId="{AD598A50-80DC-4B7C-9708-192E3149851E}" destId="{F2A47A2E-B388-448B-A7E6-21708F285595}" srcOrd="0" destOrd="0" presId="urn:microsoft.com/office/officeart/2005/8/layout/hList3"/>
    <dgm:cxn modelId="{529A5AED-7A0D-4EBD-8698-11F9A1199563}" type="presParOf" srcId="{AD598A50-80DC-4B7C-9708-192E3149851E}" destId="{05D01CD7-0ECA-4F53-B51D-2ADAACB86902}" srcOrd="1" destOrd="0" presId="urn:microsoft.com/office/officeart/2005/8/layout/hList3"/>
    <dgm:cxn modelId="{5B32B6F9-89CA-4303-961D-649954BC5432}" type="presParOf" srcId="{9154CC8F-051C-47D0-92F7-EB3F31FF21BF}" destId="{187B3AA3-55A6-4D8D-A24D-23C80ACDA5B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97CF152-F56B-4515-87A1-83136F998D15}" type="doc">
      <dgm:prSet loTypeId="urn:microsoft.com/office/officeart/2005/8/layout/hList3" loCatId="list" qsTypeId="urn:microsoft.com/office/officeart/2005/8/quickstyle/3d1" qsCatId="3D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598C8162-080C-4FE4-9994-6BA20E6C35EE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Шаги проектирования АОП </a:t>
          </a:r>
          <a:endParaRPr lang="ru-RU" sz="20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750835C-FBBC-4FFA-A9BE-A573C20318B6}" type="parTrans" cxnId="{3D5D830E-EFA9-46ED-A3C1-1591EE0C9DFB}">
      <dgm:prSet/>
      <dgm:spPr/>
      <dgm:t>
        <a:bodyPr/>
        <a:lstStyle/>
        <a:p>
          <a:endParaRPr lang="ru-RU"/>
        </a:p>
      </dgm:t>
    </dgm:pt>
    <dgm:pt modelId="{35578F72-1FB0-418D-8C48-D964E5D13CE3}" type="sibTrans" cxnId="{3D5D830E-EFA9-46ED-A3C1-1591EE0C9DFB}">
      <dgm:prSet/>
      <dgm:spPr/>
      <dgm:t>
        <a:bodyPr/>
        <a:lstStyle/>
        <a:p>
          <a:endParaRPr lang="ru-RU"/>
        </a:p>
      </dgm:t>
    </dgm:pt>
    <dgm:pt modelId="{B7BF3B2E-D3A6-4F7F-866E-E46BE6D4093D}">
      <dgm:prSet phldrT="[Текст]" custT="1"/>
      <dgm:spPr/>
      <dgm:t>
        <a:bodyPr/>
        <a:lstStyle/>
        <a:p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Проектирование необходимых</a:t>
          </a:r>
          <a:b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структурных составляющих АОП</a:t>
          </a:r>
          <a:endParaRPr lang="ru-RU" sz="14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73E01BF-2375-4837-9DE5-A159F478829B}" type="parTrans" cxnId="{A703453B-4844-4A09-933F-2F81F58493F4}">
      <dgm:prSet/>
      <dgm:spPr/>
      <dgm:t>
        <a:bodyPr/>
        <a:lstStyle/>
        <a:p>
          <a:endParaRPr lang="ru-RU"/>
        </a:p>
      </dgm:t>
    </dgm:pt>
    <dgm:pt modelId="{80497459-AFEC-4208-A35A-675774C40BC7}" type="sibTrans" cxnId="{A703453B-4844-4A09-933F-2F81F58493F4}">
      <dgm:prSet/>
      <dgm:spPr/>
      <dgm:t>
        <a:bodyPr/>
        <a:lstStyle/>
        <a:p>
          <a:endParaRPr lang="ru-RU"/>
        </a:p>
      </dgm:t>
    </dgm:pt>
    <dgm:pt modelId="{5D84A65C-A3FC-4D51-AD74-8EF3DF68EEB9}">
      <dgm:prSet custT="1"/>
      <dgm:spPr/>
      <dgm:t>
        <a:bodyPr/>
        <a:lstStyle/>
        <a:p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Определение временных</a:t>
          </a:r>
          <a:b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границ реализации АОП</a:t>
          </a:r>
          <a:endParaRPr lang="ru-RU" sz="14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C050CD1-33DA-4F56-A0BC-47384987F50D}" type="parTrans" cxnId="{8E64B741-60D6-4E7A-9391-A90C23FE3ED6}">
      <dgm:prSet/>
      <dgm:spPr/>
      <dgm:t>
        <a:bodyPr/>
        <a:lstStyle/>
        <a:p>
          <a:endParaRPr lang="ru-RU"/>
        </a:p>
      </dgm:t>
    </dgm:pt>
    <dgm:pt modelId="{B0B1ECF5-604C-4B0C-800D-E73BDADEBA9F}" type="sibTrans" cxnId="{8E64B741-60D6-4E7A-9391-A90C23FE3ED6}">
      <dgm:prSet/>
      <dgm:spPr/>
      <dgm:t>
        <a:bodyPr/>
        <a:lstStyle/>
        <a:p>
          <a:endParaRPr lang="ru-RU"/>
        </a:p>
      </dgm:t>
    </dgm:pt>
    <dgm:pt modelId="{07CB1E27-5AD9-414E-9DC3-3925A4373205}">
      <dgm:prSet phldrT="[Текст]"/>
      <dgm:spPr/>
      <dgm:t>
        <a:bodyPr/>
        <a:lstStyle/>
        <a:p>
          <a:endParaRPr lang="ru-RU" dirty="0"/>
        </a:p>
      </dgm:t>
    </dgm:pt>
    <dgm:pt modelId="{759E9144-503D-41B6-A9EE-EACBD5257E8D}" type="parTrans" cxnId="{76AAE0EC-D356-4412-A838-1DC272CAFF64}">
      <dgm:prSet/>
      <dgm:spPr/>
      <dgm:t>
        <a:bodyPr/>
        <a:lstStyle/>
        <a:p>
          <a:endParaRPr lang="ru-RU"/>
        </a:p>
      </dgm:t>
    </dgm:pt>
    <dgm:pt modelId="{A9BD6318-1DF0-4FF3-9CF0-12FFF54BEB84}" type="sibTrans" cxnId="{76AAE0EC-D356-4412-A838-1DC272CAFF64}">
      <dgm:prSet/>
      <dgm:spPr/>
      <dgm:t>
        <a:bodyPr/>
        <a:lstStyle/>
        <a:p>
          <a:endParaRPr lang="ru-RU"/>
        </a:p>
      </dgm:t>
    </dgm:pt>
    <dgm:pt modelId="{9CC3943C-AC7E-4E5B-A449-0D1B8A687C79}">
      <dgm:prSet custT="1"/>
      <dgm:spPr/>
      <dgm:t>
        <a:bodyPr/>
        <a:lstStyle/>
        <a:p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Четкое формулирование</a:t>
          </a:r>
          <a:b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цели АОП (Совместно с родителями!)</a:t>
          </a:r>
          <a:endParaRPr lang="ru-RU" sz="14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2C7838B-F483-4075-9D36-08C82E39C75C}" type="parTrans" cxnId="{CA22827A-D81C-4F5D-B362-483DCE023216}">
      <dgm:prSet/>
      <dgm:spPr/>
      <dgm:t>
        <a:bodyPr/>
        <a:lstStyle/>
        <a:p>
          <a:endParaRPr lang="ru-RU"/>
        </a:p>
      </dgm:t>
    </dgm:pt>
    <dgm:pt modelId="{0F8E9B48-BB34-44AC-A1E2-84170F1612D8}" type="sibTrans" cxnId="{CA22827A-D81C-4F5D-B362-483DCE023216}">
      <dgm:prSet/>
      <dgm:spPr/>
      <dgm:t>
        <a:bodyPr/>
        <a:lstStyle/>
        <a:p>
          <a:endParaRPr lang="ru-RU"/>
        </a:p>
      </dgm:t>
    </dgm:pt>
    <dgm:pt modelId="{4F713C6E-3F53-482F-87BD-0ED5FA38781B}">
      <dgm:prSet custT="1"/>
      <dgm:spPr/>
      <dgm:t>
        <a:bodyPr/>
        <a:lstStyle/>
        <a:p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Определение круга</a:t>
          </a:r>
          <a:b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задач в рамках реализации АОП</a:t>
          </a:r>
          <a:endParaRPr lang="ru-RU" sz="14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1165249-476A-4514-8B4C-302A453523CC}" type="parTrans" cxnId="{886B3A45-7871-4766-A842-0FC9078BCAD3}">
      <dgm:prSet/>
      <dgm:spPr/>
      <dgm:t>
        <a:bodyPr/>
        <a:lstStyle/>
        <a:p>
          <a:endParaRPr lang="ru-RU"/>
        </a:p>
      </dgm:t>
    </dgm:pt>
    <dgm:pt modelId="{2DC734BD-3D7A-4365-831F-ED8B8D819691}" type="sibTrans" cxnId="{886B3A45-7871-4766-A842-0FC9078BCAD3}">
      <dgm:prSet/>
      <dgm:spPr/>
      <dgm:t>
        <a:bodyPr/>
        <a:lstStyle/>
        <a:p>
          <a:endParaRPr lang="ru-RU"/>
        </a:p>
      </dgm:t>
    </dgm:pt>
    <dgm:pt modelId="{2E57C67F-5414-4CE0-9C8A-B259828ED56A}">
      <dgm:prSet custT="1"/>
      <dgm:spPr/>
      <dgm:t>
        <a:bodyPr/>
        <a:lstStyle/>
        <a:p>
          <a: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Определение содержания</a:t>
          </a:r>
          <a:b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АОП (коррекционный, образовательный компоненты)</a:t>
          </a:r>
          <a:endParaRPr lang="ru-RU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7265AFC-ED47-4D81-99A9-0DD22331334F}" type="parTrans" cxnId="{24566E4E-9F66-4782-8DA4-A6260B7846F7}">
      <dgm:prSet/>
      <dgm:spPr/>
      <dgm:t>
        <a:bodyPr/>
        <a:lstStyle/>
        <a:p>
          <a:endParaRPr lang="ru-RU"/>
        </a:p>
      </dgm:t>
    </dgm:pt>
    <dgm:pt modelId="{8861A10E-47DB-424B-8C68-DBC940084493}" type="sibTrans" cxnId="{24566E4E-9F66-4782-8DA4-A6260B7846F7}">
      <dgm:prSet/>
      <dgm:spPr/>
      <dgm:t>
        <a:bodyPr/>
        <a:lstStyle/>
        <a:p>
          <a:endParaRPr lang="ru-RU"/>
        </a:p>
      </dgm:t>
    </dgm:pt>
    <dgm:pt modelId="{B5BCC77F-ABC9-402C-B074-35670B6D3ADD}">
      <dgm:prSet custT="1"/>
      <dgm:spPr/>
      <dgm:t>
        <a:bodyPr/>
        <a:lstStyle/>
        <a:p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Планирование форм</a:t>
          </a:r>
          <a:b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реализации разделов АОП</a:t>
          </a:r>
          <a:endParaRPr lang="ru-RU" sz="14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F790CD9-0A64-49A0-9D21-7C12E99B89F6}" type="parTrans" cxnId="{7A72141A-74C8-46EB-AA9A-38451CBEC4D4}">
      <dgm:prSet/>
      <dgm:spPr/>
      <dgm:t>
        <a:bodyPr/>
        <a:lstStyle/>
        <a:p>
          <a:endParaRPr lang="ru-RU"/>
        </a:p>
      </dgm:t>
    </dgm:pt>
    <dgm:pt modelId="{7E294177-2A0A-4499-BF25-0D0732F288D9}" type="sibTrans" cxnId="{7A72141A-74C8-46EB-AA9A-38451CBEC4D4}">
      <dgm:prSet/>
      <dgm:spPr/>
      <dgm:t>
        <a:bodyPr/>
        <a:lstStyle/>
        <a:p>
          <a:endParaRPr lang="ru-RU"/>
        </a:p>
      </dgm:t>
    </dgm:pt>
    <dgm:pt modelId="{2C370532-B37E-4BE3-A95E-F35C238071FA}">
      <dgm:prSet custT="1"/>
      <dgm:spPr/>
      <dgm:t>
        <a:bodyPr/>
        <a:lstStyle/>
        <a:p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Определение форм и</a:t>
          </a:r>
          <a:b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критериев мониторинга учебных достижений и формирования социальной</a:t>
          </a:r>
          <a:b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компетентности обучающегося </a:t>
          </a:r>
          <a:endParaRPr lang="ru-RU" sz="14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70DD471-8DEE-4611-A5FB-7D0E8B5522C7}" type="parTrans" cxnId="{D41674C4-7B19-483F-917A-275EBA4ED2F2}">
      <dgm:prSet/>
      <dgm:spPr/>
      <dgm:t>
        <a:bodyPr/>
        <a:lstStyle/>
        <a:p>
          <a:endParaRPr lang="ru-RU"/>
        </a:p>
      </dgm:t>
    </dgm:pt>
    <dgm:pt modelId="{EADEF6C0-BA99-4532-A241-C0B544559211}" type="sibTrans" cxnId="{D41674C4-7B19-483F-917A-275EBA4ED2F2}">
      <dgm:prSet/>
      <dgm:spPr/>
      <dgm:t>
        <a:bodyPr/>
        <a:lstStyle/>
        <a:p>
          <a:endParaRPr lang="ru-RU"/>
        </a:p>
      </dgm:t>
    </dgm:pt>
    <dgm:pt modelId="{9154CC8F-051C-47D0-92F7-EB3F31FF21BF}" type="pres">
      <dgm:prSet presAssocID="{B97CF152-F56B-4515-87A1-83136F998D1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671BD2-BBCA-4168-B884-9287A3EA1479}" type="pres">
      <dgm:prSet presAssocID="{598C8162-080C-4FE4-9994-6BA20E6C35EE}" presName="roof" presStyleLbl="dkBgShp" presStyleIdx="0" presStyleCnt="2" custLinFactNeighborX="-3571"/>
      <dgm:spPr/>
      <dgm:t>
        <a:bodyPr/>
        <a:lstStyle/>
        <a:p>
          <a:endParaRPr lang="ru-RU"/>
        </a:p>
      </dgm:t>
    </dgm:pt>
    <dgm:pt modelId="{AD598A50-80DC-4B7C-9708-192E3149851E}" type="pres">
      <dgm:prSet presAssocID="{598C8162-080C-4FE4-9994-6BA20E6C35EE}" presName="pillars" presStyleCnt="0"/>
      <dgm:spPr/>
    </dgm:pt>
    <dgm:pt modelId="{F2A47A2E-B388-448B-A7E6-21708F285595}" type="pres">
      <dgm:prSet presAssocID="{598C8162-080C-4FE4-9994-6BA20E6C35EE}" presName="pillar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01CD7-0ECA-4F53-B51D-2ADAACB86902}" type="pres">
      <dgm:prSet presAssocID="{5D84A65C-A3FC-4D51-AD74-8EF3DF68EEB9}" presName="pillarX" presStyleLbl="node1" presStyleIdx="1" presStyleCnt="7" custLinFactNeighborY="8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753DD4-0A56-483C-97D3-57FA0C8BFF7F}" type="pres">
      <dgm:prSet presAssocID="{9CC3943C-AC7E-4E5B-A449-0D1B8A687C79}" presName="pillarX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D0815-2220-4F0E-9109-3AE38DBB8CBF}" type="pres">
      <dgm:prSet presAssocID="{4F713C6E-3F53-482F-87BD-0ED5FA38781B}" presName="pillarX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68AC6-D41B-483C-8701-0745C569F189}" type="pres">
      <dgm:prSet presAssocID="{2E57C67F-5414-4CE0-9C8A-B259828ED56A}" presName="pillarX" presStyleLbl="node1" presStyleIdx="4" presStyleCnt="7" custScaleX="114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7BA994-8FD4-4B2C-A648-4989C34CD664}" type="pres">
      <dgm:prSet presAssocID="{B5BCC77F-ABC9-402C-B074-35670B6D3ADD}" presName="pillarX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66632B-F792-4740-A981-2D3AB58D9A8D}" type="pres">
      <dgm:prSet presAssocID="{2C370532-B37E-4BE3-A95E-F35C238071FA}" presName="pillarX" presStyleLbl="node1" presStyleIdx="6" presStyleCnt="7" custScaleX="1870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B3AA3-55A6-4D8D-A24D-23C80ACDA5BD}" type="pres">
      <dgm:prSet presAssocID="{598C8162-080C-4FE4-9994-6BA20E6C35EE}" presName="base" presStyleLbl="dkBgShp" presStyleIdx="1" presStyleCnt="2"/>
      <dgm:spPr/>
    </dgm:pt>
  </dgm:ptLst>
  <dgm:cxnLst>
    <dgm:cxn modelId="{03323B9B-43B5-4DD1-9A34-74AB81331866}" type="presOf" srcId="{2E57C67F-5414-4CE0-9C8A-B259828ED56A}" destId="{F5468AC6-D41B-483C-8701-0745C569F189}" srcOrd="0" destOrd="0" presId="urn:microsoft.com/office/officeart/2005/8/layout/hList3"/>
    <dgm:cxn modelId="{24566E4E-9F66-4782-8DA4-A6260B7846F7}" srcId="{598C8162-080C-4FE4-9994-6BA20E6C35EE}" destId="{2E57C67F-5414-4CE0-9C8A-B259828ED56A}" srcOrd="4" destOrd="0" parTransId="{77265AFC-ED47-4D81-99A9-0DD22331334F}" sibTransId="{8861A10E-47DB-424B-8C68-DBC940084493}"/>
    <dgm:cxn modelId="{3D5D830E-EFA9-46ED-A3C1-1591EE0C9DFB}" srcId="{B97CF152-F56B-4515-87A1-83136F998D15}" destId="{598C8162-080C-4FE4-9994-6BA20E6C35EE}" srcOrd="0" destOrd="0" parTransId="{9750835C-FBBC-4FFA-A9BE-A573C20318B6}" sibTransId="{35578F72-1FB0-418D-8C48-D964E5D13CE3}"/>
    <dgm:cxn modelId="{76C5E534-20E8-44C8-8E9F-B9AC46BBC525}" type="presOf" srcId="{4F713C6E-3F53-482F-87BD-0ED5FA38781B}" destId="{1E5D0815-2220-4F0E-9109-3AE38DBB8CBF}" srcOrd="0" destOrd="0" presId="urn:microsoft.com/office/officeart/2005/8/layout/hList3"/>
    <dgm:cxn modelId="{7534DCE4-003D-4949-9090-4295DA5E095F}" type="presOf" srcId="{5D84A65C-A3FC-4D51-AD74-8EF3DF68EEB9}" destId="{05D01CD7-0ECA-4F53-B51D-2ADAACB86902}" srcOrd="0" destOrd="0" presId="urn:microsoft.com/office/officeart/2005/8/layout/hList3"/>
    <dgm:cxn modelId="{72334921-51BF-4738-A4B0-2C25408DF89D}" type="presOf" srcId="{2C370532-B37E-4BE3-A95E-F35C238071FA}" destId="{5766632B-F792-4740-A981-2D3AB58D9A8D}" srcOrd="0" destOrd="0" presId="urn:microsoft.com/office/officeart/2005/8/layout/hList3"/>
    <dgm:cxn modelId="{76AAE0EC-D356-4412-A838-1DC272CAFF64}" srcId="{B97CF152-F56B-4515-87A1-83136F998D15}" destId="{07CB1E27-5AD9-414E-9DC3-3925A4373205}" srcOrd="1" destOrd="0" parTransId="{759E9144-503D-41B6-A9EE-EACBD5257E8D}" sibTransId="{A9BD6318-1DF0-4FF3-9CF0-12FFF54BEB84}"/>
    <dgm:cxn modelId="{7A72141A-74C8-46EB-AA9A-38451CBEC4D4}" srcId="{598C8162-080C-4FE4-9994-6BA20E6C35EE}" destId="{B5BCC77F-ABC9-402C-B074-35670B6D3ADD}" srcOrd="5" destOrd="0" parTransId="{AF790CD9-0A64-49A0-9D21-7C12E99B89F6}" sibTransId="{7E294177-2A0A-4499-BF25-0D0732F288D9}"/>
    <dgm:cxn modelId="{886B3A45-7871-4766-A842-0FC9078BCAD3}" srcId="{598C8162-080C-4FE4-9994-6BA20E6C35EE}" destId="{4F713C6E-3F53-482F-87BD-0ED5FA38781B}" srcOrd="3" destOrd="0" parTransId="{61165249-476A-4514-8B4C-302A453523CC}" sibTransId="{2DC734BD-3D7A-4365-831F-ED8B8D819691}"/>
    <dgm:cxn modelId="{A12AC74E-6511-4FBB-A50D-C4BC730BBA2F}" type="presOf" srcId="{B7BF3B2E-D3A6-4F7F-866E-E46BE6D4093D}" destId="{F2A47A2E-B388-448B-A7E6-21708F285595}" srcOrd="0" destOrd="0" presId="urn:microsoft.com/office/officeart/2005/8/layout/hList3"/>
    <dgm:cxn modelId="{0681E7DD-C15E-444C-82C1-E646CCFFD3A0}" type="presOf" srcId="{598C8162-080C-4FE4-9994-6BA20E6C35EE}" destId="{35671BD2-BBCA-4168-B884-9287A3EA1479}" srcOrd="0" destOrd="0" presId="urn:microsoft.com/office/officeart/2005/8/layout/hList3"/>
    <dgm:cxn modelId="{BB5614C3-29D0-485C-8364-CFF886AFA570}" type="presOf" srcId="{B97CF152-F56B-4515-87A1-83136F998D15}" destId="{9154CC8F-051C-47D0-92F7-EB3F31FF21BF}" srcOrd="0" destOrd="0" presId="urn:microsoft.com/office/officeart/2005/8/layout/hList3"/>
    <dgm:cxn modelId="{D41674C4-7B19-483F-917A-275EBA4ED2F2}" srcId="{598C8162-080C-4FE4-9994-6BA20E6C35EE}" destId="{2C370532-B37E-4BE3-A95E-F35C238071FA}" srcOrd="6" destOrd="0" parTransId="{970DD471-8DEE-4611-A5FB-7D0E8B5522C7}" sibTransId="{EADEF6C0-BA99-4532-A241-C0B544559211}"/>
    <dgm:cxn modelId="{0FCDEB88-EE92-4264-8D9E-57D7450F245B}" type="presOf" srcId="{9CC3943C-AC7E-4E5B-A449-0D1B8A687C79}" destId="{50753DD4-0A56-483C-97D3-57FA0C8BFF7F}" srcOrd="0" destOrd="0" presId="urn:microsoft.com/office/officeart/2005/8/layout/hList3"/>
    <dgm:cxn modelId="{CA22827A-D81C-4F5D-B362-483DCE023216}" srcId="{598C8162-080C-4FE4-9994-6BA20E6C35EE}" destId="{9CC3943C-AC7E-4E5B-A449-0D1B8A687C79}" srcOrd="2" destOrd="0" parTransId="{D2C7838B-F483-4075-9D36-08C82E39C75C}" sibTransId="{0F8E9B48-BB34-44AC-A1E2-84170F1612D8}"/>
    <dgm:cxn modelId="{23CD4D35-5271-40C1-9453-CBA83256D7BF}" type="presOf" srcId="{B5BCC77F-ABC9-402C-B074-35670B6D3ADD}" destId="{AD7BA994-8FD4-4B2C-A648-4989C34CD664}" srcOrd="0" destOrd="0" presId="urn:microsoft.com/office/officeart/2005/8/layout/hList3"/>
    <dgm:cxn modelId="{8E64B741-60D6-4E7A-9391-A90C23FE3ED6}" srcId="{598C8162-080C-4FE4-9994-6BA20E6C35EE}" destId="{5D84A65C-A3FC-4D51-AD74-8EF3DF68EEB9}" srcOrd="1" destOrd="0" parTransId="{0C050CD1-33DA-4F56-A0BC-47384987F50D}" sibTransId="{B0B1ECF5-604C-4B0C-800D-E73BDADEBA9F}"/>
    <dgm:cxn modelId="{A703453B-4844-4A09-933F-2F81F58493F4}" srcId="{598C8162-080C-4FE4-9994-6BA20E6C35EE}" destId="{B7BF3B2E-D3A6-4F7F-866E-E46BE6D4093D}" srcOrd="0" destOrd="0" parTransId="{473E01BF-2375-4837-9DE5-A159F478829B}" sibTransId="{80497459-AFEC-4208-A35A-675774C40BC7}"/>
    <dgm:cxn modelId="{DEE89B07-54AD-4316-964C-0F668E691AB4}" type="presParOf" srcId="{9154CC8F-051C-47D0-92F7-EB3F31FF21BF}" destId="{35671BD2-BBCA-4168-B884-9287A3EA1479}" srcOrd="0" destOrd="0" presId="urn:microsoft.com/office/officeart/2005/8/layout/hList3"/>
    <dgm:cxn modelId="{0BFA17E4-6295-4367-8735-9A44808B0DBE}" type="presParOf" srcId="{9154CC8F-051C-47D0-92F7-EB3F31FF21BF}" destId="{AD598A50-80DC-4B7C-9708-192E3149851E}" srcOrd="1" destOrd="0" presId="urn:microsoft.com/office/officeart/2005/8/layout/hList3"/>
    <dgm:cxn modelId="{7DFD3CD1-4EC6-47DC-9324-17679721B662}" type="presParOf" srcId="{AD598A50-80DC-4B7C-9708-192E3149851E}" destId="{F2A47A2E-B388-448B-A7E6-21708F285595}" srcOrd="0" destOrd="0" presId="urn:microsoft.com/office/officeart/2005/8/layout/hList3"/>
    <dgm:cxn modelId="{EF8F20DE-97BA-4BB5-8549-D9A4D1658A2A}" type="presParOf" srcId="{AD598A50-80DC-4B7C-9708-192E3149851E}" destId="{05D01CD7-0ECA-4F53-B51D-2ADAACB86902}" srcOrd="1" destOrd="0" presId="urn:microsoft.com/office/officeart/2005/8/layout/hList3"/>
    <dgm:cxn modelId="{208E3047-17D5-4698-AE71-A0C773262269}" type="presParOf" srcId="{AD598A50-80DC-4B7C-9708-192E3149851E}" destId="{50753DD4-0A56-483C-97D3-57FA0C8BFF7F}" srcOrd="2" destOrd="0" presId="urn:microsoft.com/office/officeart/2005/8/layout/hList3"/>
    <dgm:cxn modelId="{44F25611-C548-4902-B63B-8FF556D75E08}" type="presParOf" srcId="{AD598A50-80DC-4B7C-9708-192E3149851E}" destId="{1E5D0815-2220-4F0E-9109-3AE38DBB8CBF}" srcOrd="3" destOrd="0" presId="urn:microsoft.com/office/officeart/2005/8/layout/hList3"/>
    <dgm:cxn modelId="{9108BEDD-91A2-461B-B05D-832509EF3BCC}" type="presParOf" srcId="{AD598A50-80DC-4B7C-9708-192E3149851E}" destId="{F5468AC6-D41B-483C-8701-0745C569F189}" srcOrd="4" destOrd="0" presId="urn:microsoft.com/office/officeart/2005/8/layout/hList3"/>
    <dgm:cxn modelId="{80184891-B26D-47A0-8418-B992BA060CE7}" type="presParOf" srcId="{AD598A50-80DC-4B7C-9708-192E3149851E}" destId="{AD7BA994-8FD4-4B2C-A648-4989C34CD664}" srcOrd="5" destOrd="0" presId="urn:microsoft.com/office/officeart/2005/8/layout/hList3"/>
    <dgm:cxn modelId="{7C8B48DA-8C01-4608-A9D2-D0F19C828C0F}" type="presParOf" srcId="{AD598A50-80DC-4B7C-9708-192E3149851E}" destId="{5766632B-F792-4740-A981-2D3AB58D9A8D}" srcOrd="6" destOrd="0" presId="urn:microsoft.com/office/officeart/2005/8/layout/hList3"/>
    <dgm:cxn modelId="{AC01DCB6-9000-4E9E-9A88-0E7CC270893F}" type="presParOf" srcId="{9154CC8F-051C-47D0-92F7-EB3F31FF21BF}" destId="{187B3AA3-55A6-4D8D-A24D-23C80ACDA5B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11E9553-D5AA-48AF-8756-E120E54AFDF8}" type="doc">
      <dgm:prSet loTypeId="urn:microsoft.com/office/officeart/2005/8/layout/rings+Icon" loCatId="officeonline" qsTypeId="urn:microsoft.com/office/officeart/2005/8/quickstyle/simple1" qsCatId="simple" csTypeId="urn:microsoft.com/office/officeart/2005/8/colors/accent3_2" csCatId="accent3" phldr="1"/>
      <dgm:spPr/>
    </dgm:pt>
    <dgm:pt modelId="{200AF991-7BA8-4A62-8CDB-8227AFB76587}">
      <dgm:prSet phldrT="[Текст]" custT="1"/>
      <dgm:spPr/>
      <dgm:t>
        <a:bodyPr/>
        <a:lstStyle/>
        <a:p>
          <a:r>
            <a:rPr lang="ru-RU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Организация деятельности учителя и специалистов психолого-педагогического сопровождения</a:t>
          </a:r>
          <a:br>
            <a:rPr lang="ru-RU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соответствии с Программой и планом.</a:t>
          </a:r>
          <a:endParaRPr lang="ru-RU" sz="18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E6C371D-AD58-4E3A-BDF8-862CA19751EB}" type="parTrans" cxnId="{520AD4F1-9FB7-4355-9150-5893DD987C9A}">
      <dgm:prSet/>
      <dgm:spPr/>
      <dgm:t>
        <a:bodyPr/>
        <a:lstStyle/>
        <a:p>
          <a:endParaRPr lang="ru-RU"/>
        </a:p>
      </dgm:t>
    </dgm:pt>
    <dgm:pt modelId="{5C4A0DB4-9BB1-49E0-84E1-2322E2ABA23A}" type="sibTrans" cxnId="{520AD4F1-9FB7-4355-9150-5893DD987C9A}">
      <dgm:prSet/>
      <dgm:spPr/>
      <dgm:t>
        <a:bodyPr/>
        <a:lstStyle/>
        <a:p>
          <a:endParaRPr lang="ru-RU"/>
        </a:p>
      </dgm:t>
    </dgm:pt>
    <dgm:pt modelId="{9AB7E901-9E81-44E6-B97D-A07976D6F57A}">
      <dgm:prSet phldrT="[Текст]" custT="1"/>
      <dgm:spPr/>
      <dgm:t>
        <a:bodyPr/>
        <a:lstStyle/>
        <a:p>
          <a:r>
            <a: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Организация мониторинга учебных достижений и социальной компетентности ребенка.</a:t>
          </a:r>
          <a:endParaRPr lang="ru-RU" sz="20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F060DA0-252D-4A66-8880-A9B3ED75024C}" type="parTrans" cxnId="{99D6B2A4-5BD3-4496-9524-250F4CA5033A}">
      <dgm:prSet/>
      <dgm:spPr/>
      <dgm:t>
        <a:bodyPr/>
        <a:lstStyle/>
        <a:p>
          <a:endParaRPr lang="ru-RU"/>
        </a:p>
      </dgm:t>
    </dgm:pt>
    <dgm:pt modelId="{1F2663BD-AE3B-405C-9222-280F1AA99DDD}" type="sibTrans" cxnId="{99D6B2A4-5BD3-4496-9524-250F4CA5033A}">
      <dgm:prSet/>
      <dgm:spPr/>
      <dgm:t>
        <a:bodyPr/>
        <a:lstStyle/>
        <a:p>
          <a:endParaRPr lang="ru-RU"/>
        </a:p>
      </dgm:t>
    </dgm:pt>
    <dgm:pt modelId="{4A9EB86C-1967-4712-BC79-932424D70998}">
      <dgm:prSet phldrT="[Текст]" custT="1"/>
      <dgm:spPr/>
      <dgm:t>
        <a:bodyPr/>
        <a:lstStyle/>
        <a:p>
          <a:r>
            <a:rPr lang="ru-RU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Организация мониторинга эффективности коррекционной работы</a:t>
          </a:r>
          <a:r>
            <a:rPr lang="ru-RU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  <a:endParaRPr lang="ru-RU" sz="18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7C39E87-91A8-43B5-9295-E6F0F89E07E4}" type="parTrans" cxnId="{B32E96AA-E026-40E3-BA17-7166AB71412F}">
      <dgm:prSet/>
      <dgm:spPr/>
      <dgm:t>
        <a:bodyPr/>
        <a:lstStyle/>
        <a:p>
          <a:endParaRPr lang="ru-RU"/>
        </a:p>
      </dgm:t>
    </dgm:pt>
    <dgm:pt modelId="{507C8F83-D862-4018-8F72-A3A910107A29}" type="sibTrans" cxnId="{B32E96AA-E026-40E3-BA17-7166AB71412F}">
      <dgm:prSet/>
      <dgm:spPr/>
      <dgm:t>
        <a:bodyPr/>
        <a:lstStyle/>
        <a:p>
          <a:endParaRPr lang="ru-RU"/>
        </a:p>
      </dgm:t>
    </dgm:pt>
    <dgm:pt modelId="{2D06B344-9350-4DE7-A574-15E3C7F16D68}" type="pres">
      <dgm:prSet presAssocID="{A11E9553-D5AA-48AF-8756-E120E54AFDF8}" presName="Name0" presStyleCnt="0">
        <dgm:presLayoutVars>
          <dgm:chMax val="7"/>
          <dgm:dir/>
          <dgm:resizeHandles val="exact"/>
        </dgm:presLayoutVars>
      </dgm:prSet>
      <dgm:spPr/>
    </dgm:pt>
    <dgm:pt modelId="{F04D62E6-FCA7-474A-BF3F-DDC07DAD692E}" type="pres">
      <dgm:prSet presAssocID="{A11E9553-D5AA-48AF-8756-E120E54AFDF8}" presName="ellipse1" presStyleLbl="vennNode1" presStyleIdx="0" presStyleCnt="3" custScaleX="132698" custScaleY="112658" custLinFactNeighborX="-28515" custLinFactNeighborY="6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F08777-F52E-4C3F-BB58-DF40886DBEB4}" type="pres">
      <dgm:prSet presAssocID="{A11E9553-D5AA-48AF-8756-E120E54AFDF8}" presName="ellipse2" presStyleLbl="vennNode1" presStyleIdx="1" presStyleCnt="3" custScaleX="115398" custScaleY="80356" custLinFactNeighborX="4248" custLinFactNeighborY="4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A240B2-E038-4106-A1EF-9F2E4DF69873}" type="pres">
      <dgm:prSet presAssocID="{A11E9553-D5AA-48AF-8756-E120E54AFDF8}" presName="ellipse3" presStyleLbl="vennNode1" presStyleIdx="2" presStyleCnt="3" custScaleX="129956" custScaleY="110953" custLinFactNeighborX="22188" custLinFactNeighborY="-17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DF1396-C348-4B6D-B122-D264C79C523F}" type="presOf" srcId="{A11E9553-D5AA-48AF-8756-E120E54AFDF8}" destId="{2D06B344-9350-4DE7-A574-15E3C7F16D68}" srcOrd="0" destOrd="0" presId="urn:microsoft.com/office/officeart/2005/8/layout/rings+Icon"/>
    <dgm:cxn modelId="{520AD4F1-9FB7-4355-9150-5893DD987C9A}" srcId="{A11E9553-D5AA-48AF-8756-E120E54AFDF8}" destId="{200AF991-7BA8-4A62-8CDB-8227AFB76587}" srcOrd="0" destOrd="0" parTransId="{BE6C371D-AD58-4E3A-BDF8-862CA19751EB}" sibTransId="{5C4A0DB4-9BB1-49E0-84E1-2322E2ABA23A}"/>
    <dgm:cxn modelId="{99D6B2A4-5BD3-4496-9524-250F4CA5033A}" srcId="{A11E9553-D5AA-48AF-8756-E120E54AFDF8}" destId="{9AB7E901-9E81-44E6-B97D-A07976D6F57A}" srcOrd="1" destOrd="0" parTransId="{BF060DA0-252D-4A66-8880-A9B3ED75024C}" sibTransId="{1F2663BD-AE3B-405C-9222-280F1AA99DDD}"/>
    <dgm:cxn modelId="{67961D64-B86B-48E0-A15A-3BDE272E41EA}" type="presOf" srcId="{4A9EB86C-1967-4712-BC79-932424D70998}" destId="{BFA240B2-E038-4106-A1EF-9F2E4DF69873}" srcOrd="0" destOrd="0" presId="urn:microsoft.com/office/officeart/2005/8/layout/rings+Icon"/>
    <dgm:cxn modelId="{4FC2DFAB-F4BB-4614-8902-8B6B2F21D347}" type="presOf" srcId="{9AB7E901-9E81-44E6-B97D-A07976D6F57A}" destId="{9CF08777-F52E-4C3F-BB58-DF40886DBEB4}" srcOrd="0" destOrd="0" presId="urn:microsoft.com/office/officeart/2005/8/layout/rings+Icon"/>
    <dgm:cxn modelId="{B32E96AA-E026-40E3-BA17-7166AB71412F}" srcId="{A11E9553-D5AA-48AF-8756-E120E54AFDF8}" destId="{4A9EB86C-1967-4712-BC79-932424D70998}" srcOrd="2" destOrd="0" parTransId="{77C39E87-91A8-43B5-9295-E6F0F89E07E4}" sibTransId="{507C8F83-D862-4018-8F72-A3A910107A29}"/>
    <dgm:cxn modelId="{C79AEB01-7946-4010-AA78-FAEE5C1929D0}" type="presOf" srcId="{200AF991-7BA8-4A62-8CDB-8227AFB76587}" destId="{F04D62E6-FCA7-474A-BF3F-DDC07DAD692E}" srcOrd="0" destOrd="0" presId="urn:microsoft.com/office/officeart/2005/8/layout/rings+Icon"/>
    <dgm:cxn modelId="{78530315-D687-42E1-BEC3-C23E16DC1704}" type="presParOf" srcId="{2D06B344-9350-4DE7-A574-15E3C7F16D68}" destId="{F04D62E6-FCA7-474A-BF3F-DDC07DAD692E}" srcOrd="0" destOrd="0" presId="urn:microsoft.com/office/officeart/2005/8/layout/rings+Icon"/>
    <dgm:cxn modelId="{449C6F97-8E59-4B09-8F39-999767AD27AC}" type="presParOf" srcId="{2D06B344-9350-4DE7-A574-15E3C7F16D68}" destId="{9CF08777-F52E-4C3F-BB58-DF40886DBEB4}" srcOrd="1" destOrd="0" presId="urn:microsoft.com/office/officeart/2005/8/layout/rings+Icon"/>
    <dgm:cxn modelId="{86935022-5101-4B90-B1B7-D3139062B0F2}" type="presParOf" srcId="{2D06B344-9350-4DE7-A574-15E3C7F16D68}" destId="{BFA240B2-E038-4106-A1EF-9F2E4DF69873}" srcOrd="2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383281C-8B5B-413A-9A4E-AF1D5F155100}" type="doc">
      <dgm:prSet loTypeId="urn:microsoft.com/office/officeart/2005/8/layout/cycle8" loCatId="cycle" qsTypeId="urn:microsoft.com/office/officeart/2005/8/quickstyle/simple1" qsCatId="simple" csTypeId="urn:microsoft.com/office/officeart/2005/8/colors/accent3_3" csCatId="accent3" phldr="1"/>
      <dgm:spPr/>
    </dgm:pt>
    <dgm:pt modelId="{BEFD9761-FE9A-4DEA-B589-72CD44D310A7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Организация деятельности ПМПк по анализу эффективности работы.</a:t>
          </a:r>
          <a:endParaRPr lang="ru-RU" sz="18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F651686-BF41-4113-9816-47FA46BE368E}" type="parTrans" cxnId="{A1A6B819-B66A-4185-8CC0-88CDFAEB18BE}">
      <dgm:prSet/>
      <dgm:spPr/>
      <dgm:t>
        <a:bodyPr/>
        <a:lstStyle/>
        <a:p>
          <a:endParaRPr lang="ru-RU"/>
        </a:p>
      </dgm:t>
    </dgm:pt>
    <dgm:pt modelId="{693916B3-47E4-4D79-B89B-7D3F7DEC88BD}" type="sibTrans" cxnId="{A1A6B819-B66A-4185-8CC0-88CDFAEB18BE}">
      <dgm:prSet/>
      <dgm:spPr/>
      <dgm:t>
        <a:bodyPr/>
        <a:lstStyle/>
        <a:p>
          <a:endParaRPr lang="ru-RU"/>
        </a:p>
      </dgm:t>
    </dgm:pt>
    <dgm:pt modelId="{F2CAC3DB-F9DC-4AB0-9335-F511EC5101B9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Динамики развития и учебных</a:t>
          </a:r>
          <a:br>
            <a:rPr lang="ru-RU" sz="18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достижений ребенка</a:t>
          </a:r>
          <a:endParaRPr lang="ru-RU" sz="18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29D7226-C2E1-4661-809D-87C70431351F}" type="parTrans" cxnId="{809E782A-D085-40ED-9E9A-C6A36666A39B}">
      <dgm:prSet/>
      <dgm:spPr/>
      <dgm:t>
        <a:bodyPr/>
        <a:lstStyle/>
        <a:p>
          <a:endParaRPr lang="ru-RU"/>
        </a:p>
      </dgm:t>
    </dgm:pt>
    <dgm:pt modelId="{EAB6E274-B3D9-4D7A-8077-D6B54F3116F1}" type="sibTrans" cxnId="{809E782A-D085-40ED-9E9A-C6A36666A39B}">
      <dgm:prSet/>
      <dgm:spPr/>
      <dgm:t>
        <a:bodyPr/>
        <a:lstStyle/>
        <a:p>
          <a:endParaRPr lang="ru-RU"/>
        </a:p>
      </dgm:t>
    </dgm:pt>
    <dgm:pt modelId="{C05B326E-E55D-47CE-B766-5923EEFBE93C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Внесение корректив в АОП</a:t>
          </a:r>
          <a:endParaRPr lang="ru-RU" sz="18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C72E32C-3879-4950-970F-D90F82E7B536}" type="parTrans" cxnId="{97866B00-4BC5-4C4E-BB36-E20D727022A9}">
      <dgm:prSet/>
      <dgm:spPr/>
      <dgm:t>
        <a:bodyPr/>
        <a:lstStyle/>
        <a:p>
          <a:endParaRPr lang="ru-RU"/>
        </a:p>
      </dgm:t>
    </dgm:pt>
    <dgm:pt modelId="{AD9F760C-E6C1-494F-AD56-E6BBC77DA75C}" type="sibTrans" cxnId="{97866B00-4BC5-4C4E-BB36-E20D727022A9}">
      <dgm:prSet/>
      <dgm:spPr/>
      <dgm:t>
        <a:bodyPr/>
        <a:lstStyle/>
        <a:p>
          <a:endParaRPr lang="ru-RU"/>
        </a:p>
      </dgm:t>
    </dgm:pt>
    <dgm:pt modelId="{314DB8FC-4607-4939-93F7-281CB7DEEF4D}" type="pres">
      <dgm:prSet presAssocID="{A383281C-8B5B-413A-9A4E-AF1D5F155100}" presName="compositeShape" presStyleCnt="0">
        <dgm:presLayoutVars>
          <dgm:chMax val="7"/>
          <dgm:dir/>
          <dgm:resizeHandles val="exact"/>
        </dgm:presLayoutVars>
      </dgm:prSet>
      <dgm:spPr/>
    </dgm:pt>
    <dgm:pt modelId="{84709E1B-72F4-48BF-A0EA-481ABAC834EE}" type="pres">
      <dgm:prSet presAssocID="{A383281C-8B5B-413A-9A4E-AF1D5F155100}" presName="wedge1" presStyleLbl="node1" presStyleIdx="0" presStyleCnt="3" custScaleX="101348"/>
      <dgm:spPr/>
      <dgm:t>
        <a:bodyPr/>
        <a:lstStyle/>
        <a:p>
          <a:endParaRPr lang="ru-RU"/>
        </a:p>
      </dgm:t>
    </dgm:pt>
    <dgm:pt modelId="{691CE905-0EE9-4700-BF00-449E9AF585F8}" type="pres">
      <dgm:prSet presAssocID="{A383281C-8B5B-413A-9A4E-AF1D5F155100}" presName="dummy1a" presStyleCnt="0"/>
      <dgm:spPr/>
    </dgm:pt>
    <dgm:pt modelId="{DE0EAE0D-58CC-4C17-9E3D-5BBDEC7F4FA5}" type="pres">
      <dgm:prSet presAssocID="{A383281C-8B5B-413A-9A4E-AF1D5F155100}" presName="dummy1b" presStyleCnt="0"/>
      <dgm:spPr/>
    </dgm:pt>
    <dgm:pt modelId="{2FE63DAD-0E32-4D6A-B3C4-F5FA28AEF013}" type="pres">
      <dgm:prSet presAssocID="{A383281C-8B5B-413A-9A4E-AF1D5F155100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1B2349-A23F-4694-AFB8-B40709D5AE2F}" type="pres">
      <dgm:prSet presAssocID="{A383281C-8B5B-413A-9A4E-AF1D5F155100}" presName="wedge2" presStyleLbl="node1" presStyleIdx="1" presStyleCnt="3"/>
      <dgm:spPr/>
      <dgm:t>
        <a:bodyPr/>
        <a:lstStyle/>
        <a:p>
          <a:endParaRPr lang="ru-RU"/>
        </a:p>
      </dgm:t>
    </dgm:pt>
    <dgm:pt modelId="{B4D0698A-1706-41C9-B8E3-F7EFD32459BC}" type="pres">
      <dgm:prSet presAssocID="{A383281C-8B5B-413A-9A4E-AF1D5F155100}" presName="dummy2a" presStyleCnt="0"/>
      <dgm:spPr/>
    </dgm:pt>
    <dgm:pt modelId="{276DCF2B-F95C-4A08-AC21-5B6AE19DC21B}" type="pres">
      <dgm:prSet presAssocID="{A383281C-8B5B-413A-9A4E-AF1D5F155100}" presName="dummy2b" presStyleCnt="0"/>
      <dgm:spPr/>
    </dgm:pt>
    <dgm:pt modelId="{42B3079C-6C00-492B-A3DC-13C1065BE794}" type="pres">
      <dgm:prSet presAssocID="{A383281C-8B5B-413A-9A4E-AF1D5F155100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C627FC-E3A1-454B-A2D4-A7F49C23846F}" type="pres">
      <dgm:prSet presAssocID="{A383281C-8B5B-413A-9A4E-AF1D5F155100}" presName="wedge3" presStyleLbl="node1" presStyleIdx="2" presStyleCnt="3"/>
      <dgm:spPr/>
      <dgm:t>
        <a:bodyPr/>
        <a:lstStyle/>
        <a:p>
          <a:endParaRPr lang="ru-RU"/>
        </a:p>
      </dgm:t>
    </dgm:pt>
    <dgm:pt modelId="{D1C42CE5-687B-4567-B37D-B632C5F4F5ED}" type="pres">
      <dgm:prSet presAssocID="{A383281C-8B5B-413A-9A4E-AF1D5F155100}" presName="dummy3a" presStyleCnt="0"/>
      <dgm:spPr/>
    </dgm:pt>
    <dgm:pt modelId="{F1E3FD65-2F7B-4B9A-8F3A-91E5EFC4CAAC}" type="pres">
      <dgm:prSet presAssocID="{A383281C-8B5B-413A-9A4E-AF1D5F155100}" presName="dummy3b" presStyleCnt="0"/>
      <dgm:spPr/>
    </dgm:pt>
    <dgm:pt modelId="{018058EC-E06B-45F8-ADD9-4F2AF1C5A415}" type="pres">
      <dgm:prSet presAssocID="{A383281C-8B5B-413A-9A4E-AF1D5F155100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FCC99C-A33A-4E53-832B-81B3942AD777}" type="pres">
      <dgm:prSet presAssocID="{693916B3-47E4-4D79-B89B-7D3F7DEC88BD}" presName="arrowWedge1" presStyleLbl="fgSibTrans2D1" presStyleIdx="0" presStyleCnt="3"/>
      <dgm:spPr/>
    </dgm:pt>
    <dgm:pt modelId="{8DFB6BD5-0FF2-40EC-8674-18B296ACB622}" type="pres">
      <dgm:prSet presAssocID="{EAB6E274-B3D9-4D7A-8077-D6B54F3116F1}" presName="arrowWedge2" presStyleLbl="fgSibTrans2D1" presStyleIdx="1" presStyleCnt="3"/>
      <dgm:spPr/>
    </dgm:pt>
    <dgm:pt modelId="{AFF398D8-96C8-4DEA-B1EC-23CC4966B5BE}" type="pres">
      <dgm:prSet presAssocID="{AD9F760C-E6C1-494F-AD56-E6BBC77DA75C}" presName="arrowWedge3" presStyleLbl="fgSibTrans2D1" presStyleIdx="2" presStyleCnt="3"/>
      <dgm:spPr/>
    </dgm:pt>
  </dgm:ptLst>
  <dgm:cxnLst>
    <dgm:cxn modelId="{1B71DC4E-C8A7-49FD-ABC9-D2EFF9FB840C}" type="presOf" srcId="{A383281C-8B5B-413A-9A4E-AF1D5F155100}" destId="{314DB8FC-4607-4939-93F7-281CB7DEEF4D}" srcOrd="0" destOrd="0" presId="urn:microsoft.com/office/officeart/2005/8/layout/cycle8"/>
    <dgm:cxn modelId="{7BFA70AC-BB5E-460F-AF97-89F534D6398E}" type="presOf" srcId="{C05B326E-E55D-47CE-B766-5923EEFBE93C}" destId="{54C627FC-E3A1-454B-A2D4-A7F49C23846F}" srcOrd="0" destOrd="0" presId="urn:microsoft.com/office/officeart/2005/8/layout/cycle8"/>
    <dgm:cxn modelId="{809E782A-D085-40ED-9E9A-C6A36666A39B}" srcId="{A383281C-8B5B-413A-9A4E-AF1D5F155100}" destId="{F2CAC3DB-F9DC-4AB0-9335-F511EC5101B9}" srcOrd="1" destOrd="0" parTransId="{D29D7226-C2E1-4661-809D-87C70431351F}" sibTransId="{EAB6E274-B3D9-4D7A-8077-D6B54F3116F1}"/>
    <dgm:cxn modelId="{380AC17A-33D8-4250-9BC4-90E7CB0D9F79}" type="presOf" srcId="{BEFD9761-FE9A-4DEA-B589-72CD44D310A7}" destId="{84709E1B-72F4-48BF-A0EA-481ABAC834EE}" srcOrd="0" destOrd="0" presId="urn:microsoft.com/office/officeart/2005/8/layout/cycle8"/>
    <dgm:cxn modelId="{97866B00-4BC5-4C4E-BB36-E20D727022A9}" srcId="{A383281C-8B5B-413A-9A4E-AF1D5F155100}" destId="{C05B326E-E55D-47CE-B766-5923EEFBE93C}" srcOrd="2" destOrd="0" parTransId="{BC72E32C-3879-4950-970F-D90F82E7B536}" sibTransId="{AD9F760C-E6C1-494F-AD56-E6BBC77DA75C}"/>
    <dgm:cxn modelId="{A1A6B819-B66A-4185-8CC0-88CDFAEB18BE}" srcId="{A383281C-8B5B-413A-9A4E-AF1D5F155100}" destId="{BEFD9761-FE9A-4DEA-B589-72CD44D310A7}" srcOrd="0" destOrd="0" parTransId="{EF651686-BF41-4113-9816-47FA46BE368E}" sibTransId="{693916B3-47E4-4D79-B89B-7D3F7DEC88BD}"/>
    <dgm:cxn modelId="{B5BEE78D-B2BA-464C-841D-AD29AA374CDE}" type="presOf" srcId="{C05B326E-E55D-47CE-B766-5923EEFBE93C}" destId="{018058EC-E06B-45F8-ADD9-4F2AF1C5A415}" srcOrd="1" destOrd="0" presId="urn:microsoft.com/office/officeart/2005/8/layout/cycle8"/>
    <dgm:cxn modelId="{ED01829F-C4F3-4EEA-9885-5CADBC1C2F64}" type="presOf" srcId="{BEFD9761-FE9A-4DEA-B589-72CD44D310A7}" destId="{2FE63DAD-0E32-4D6A-B3C4-F5FA28AEF013}" srcOrd="1" destOrd="0" presId="urn:microsoft.com/office/officeart/2005/8/layout/cycle8"/>
    <dgm:cxn modelId="{CD876FC0-0A62-4630-9077-29EB333DA820}" type="presOf" srcId="{F2CAC3DB-F9DC-4AB0-9335-F511EC5101B9}" destId="{42B3079C-6C00-492B-A3DC-13C1065BE794}" srcOrd="1" destOrd="0" presId="urn:microsoft.com/office/officeart/2005/8/layout/cycle8"/>
    <dgm:cxn modelId="{BBDC5B10-8816-4C00-8D56-31D4038FCF97}" type="presOf" srcId="{F2CAC3DB-F9DC-4AB0-9335-F511EC5101B9}" destId="{4B1B2349-A23F-4694-AFB8-B40709D5AE2F}" srcOrd="0" destOrd="0" presId="urn:microsoft.com/office/officeart/2005/8/layout/cycle8"/>
    <dgm:cxn modelId="{AA41C36E-F9E9-499C-BC76-90A46641C0EF}" type="presParOf" srcId="{314DB8FC-4607-4939-93F7-281CB7DEEF4D}" destId="{84709E1B-72F4-48BF-A0EA-481ABAC834EE}" srcOrd="0" destOrd="0" presId="urn:microsoft.com/office/officeart/2005/8/layout/cycle8"/>
    <dgm:cxn modelId="{9D4EB978-9D43-4385-A623-D059F840BEB0}" type="presParOf" srcId="{314DB8FC-4607-4939-93F7-281CB7DEEF4D}" destId="{691CE905-0EE9-4700-BF00-449E9AF585F8}" srcOrd="1" destOrd="0" presId="urn:microsoft.com/office/officeart/2005/8/layout/cycle8"/>
    <dgm:cxn modelId="{CF87EBE6-59E7-49C9-9D92-324E74E2A4EA}" type="presParOf" srcId="{314DB8FC-4607-4939-93F7-281CB7DEEF4D}" destId="{DE0EAE0D-58CC-4C17-9E3D-5BBDEC7F4FA5}" srcOrd="2" destOrd="0" presId="urn:microsoft.com/office/officeart/2005/8/layout/cycle8"/>
    <dgm:cxn modelId="{45EC9DDC-8E71-4AC7-BD6C-C131F610FE54}" type="presParOf" srcId="{314DB8FC-4607-4939-93F7-281CB7DEEF4D}" destId="{2FE63DAD-0E32-4D6A-B3C4-F5FA28AEF013}" srcOrd="3" destOrd="0" presId="urn:microsoft.com/office/officeart/2005/8/layout/cycle8"/>
    <dgm:cxn modelId="{28B86B37-19D5-4EAC-9A75-7ED933E7CEA7}" type="presParOf" srcId="{314DB8FC-4607-4939-93F7-281CB7DEEF4D}" destId="{4B1B2349-A23F-4694-AFB8-B40709D5AE2F}" srcOrd="4" destOrd="0" presId="urn:microsoft.com/office/officeart/2005/8/layout/cycle8"/>
    <dgm:cxn modelId="{E379E739-61D9-44D9-8949-F4CECD1E10FD}" type="presParOf" srcId="{314DB8FC-4607-4939-93F7-281CB7DEEF4D}" destId="{B4D0698A-1706-41C9-B8E3-F7EFD32459BC}" srcOrd="5" destOrd="0" presId="urn:microsoft.com/office/officeart/2005/8/layout/cycle8"/>
    <dgm:cxn modelId="{05C33BBA-BC83-4E48-82E2-14BDDD63F494}" type="presParOf" srcId="{314DB8FC-4607-4939-93F7-281CB7DEEF4D}" destId="{276DCF2B-F95C-4A08-AC21-5B6AE19DC21B}" srcOrd="6" destOrd="0" presId="urn:microsoft.com/office/officeart/2005/8/layout/cycle8"/>
    <dgm:cxn modelId="{759E476E-0D8C-4E45-B0A3-703F19CB84B3}" type="presParOf" srcId="{314DB8FC-4607-4939-93F7-281CB7DEEF4D}" destId="{42B3079C-6C00-492B-A3DC-13C1065BE794}" srcOrd="7" destOrd="0" presId="urn:microsoft.com/office/officeart/2005/8/layout/cycle8"/>
    <dgm:cxn modelId="{4D355DFA-9FD6-4867-829E-1B26161F2757}" type="presParOf" srcId="{314DB8FC-4607-4939-93F7-281CB7DEEF4D}" destId="{54C627FC-E3A1-454B-A2D4-A7F49C23846F}" srcOrd="8" destOrd="0" presId="urn:microsoft.com/office/officeart/2005/8/layout/cycle8"/>
    <dgm:cxn modelId="{93766596-2D9D-4D38-A7E7-CD777963757A}" type="presParOf" srcId="{314DB8FC-4607-4939-93F7-281CB7DEEF4D}" destId="{D1C42CE5-687B-4567-B37D-B632C5F4F5ED}" srcOrd="9" destOrd="0" presId="urn:microsoft.com/office/officeart/2005/8/layout/cycle8"/>
    <dgm:cxn modelId="{D33A4438-EF9F-46E5-BF03-FE5B94329B4E}" type="presParOf" srcId="{314DB8FC-4607-4939-93F7-281CB7DEEF4D}" destId="{F1E3FD65-2F7B-4B9A-8F3A-91E5EFC4CAAC}" srcOrd="10" destOrd="0" presId="urn:microsoft.com/office/officeart/2005/8/layout/cycle8"/>
    <dgm:cxn modelId="{2CD38075-79CD-4DC9-B7C4-64D9888BA262}" type="presParOf" srcId="{314DB8FC-4607-4939-93F7-281CB7DEEF4D}" destId="{018058EC-E06B-45F8-ADD9-4F2AF1C5A415}" srcOrd="11" destOrd="0" presId="urn:microsoft.com/office/officeart/2005/8/layout/cycle8"/>
    <dgm:cxn modelId="{80EC3DE4-94A0-44C6-A290-72081B38DBA2}" type="presParOf" srcId="{314DB8FC-4607-4939-93F7-281CB7DEEF4D}" destId="{47FCC99C-A33A-4E53-832B-81B3942AD777}" srcOrd="12" destOrd="0" presId="urn:microsoft.com/office/officeart/2005/8/layout/cycle8"/>
    <dgm:cxn modelId="{8D369DBF-B05F-41F8-A9A5-7FD6372EAD51}" type="presParOf" srcId="{314DB8FC-4607-4939-93F7-281CB7DEEF4D}" destId="{8DFB6BD5-0FF2-40EC-8674-18B296ACB622}" srcOrd="13" destOrd="0" presId="urn:microsoft.com/office/officeart/2005/8/layout/cycle8"/>
    <dgm:cxn modelId="{9B40A3B3-B8A4-4871-906A-8CCE96281B63}" type="presParOf" srcId="{314DB8FC-4607-4939-93F7-281CB7DEEF4D}" destId="{AFF398D8-96C8-4DEA-B1EC-23CC4966B5BE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F38AED-2A7C-4CB0-8D92-26745D826888}">
      <dsp:nvSpPr>
        <dsp:cNvPr id="0" name=""/>
        <dsp:cNvSpPr/>
      </dsp:nvSpPr>
      <dsp:spPr>
        <a:xfrm>
          <a:off x="3344114" y="473"/>
          <a:ext cx="5010050" cy="708909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Оптимальные условия социализации и полноценного развития</a:t>
          </a:r>
          <a:endParaRPr lang="ru-RU" sz="18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344114" y="89087"/>
        <a:ext cx="4744209" cy="531681"/>
      </dsp:txXfrm>
    </dsp:sp>
    <dsp:sp modelId="{861E0734-6F58-4972-9DEA-A89D03079B1B}">
      <dsp:nvSpPr>
        <dsp:cNvPr id="0" name=""/>
        <dsp:cNvSpPr/>
      </dsp:nvSpPr>
      <dsp:spPr>
        <a:xfrm>
          <a:off x="0" y="0"/>
          <a:ext cx="3340033" cy="67719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Детям с ОВЗ</a:t>
          </a:r>
          <a:endParaRPr lang="ru-RU" sz="2000" b="1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3058" y="33058"/>
        <a:ext cx="3273917" cy="611077"/>
      </dsp:txXfrm>
    </dsp:sp>
    <dsp:sp modelId="{7C73FA6A-8208-4987-A1DE-A8624D167B28}">
      <dsp:nvSpPr>
        <dsp:cNvPr id="0" name=""/>
        <dsp:cNvSpPr/>
      </dsp:nvSpPr>
      <dsp:spPr>
        <a:xfrm>
          <a:off x="3333292" y="659482"/>
          <a:ext cx="5010050" cy="1079877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Опыт преодоления своих ограничений, ценность здоровья, лекарство от лени</a:t>
          </a:r>
          <a:endParaRPr lang="ru-RU" sz="18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333292" y="794467"/>
        <a:ext cx="4605096" cy="809907"/>
      </dsp:txXfrm>
    </dsp:sp>
    <dsp:sp modelId="{14728956-CCA8-4E07-92F0-FEF2C075C6AF}">
      <dsp:nvSpPr>
        <dsp:cNvPr id="0" name=""/>
        <dsp:cNvSpPr/>
      </dsp:nvSpPr>
      <dsp:spPr>
        <a:xfrm>
          <a:off x="20914" y="780510"/>
          <a:ext cx="3340033" cy="79477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Нормально-развивающимся школьникам</a:t>
          </a:r>
          <a:endParaRPr lang="ru-RU" sz="2000" b="1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9712" y="819308"/>
        <a:ext cx="3262437" cy="717175"/>
      </dsp:txXfrm>
    </dsp:sp>
    <dsp:sp modelId="{B913124D-A7BB-4BDA-B695-8EE9FE1725BE}">
      <dsp:nvSpPr>
        <dsp:cNvPr id="0" name=""/>
        <dsp:cNvSpPr/>
      </dsp:nvSpPr>
      <dsp:spPr>
        <a:xfrm>
          <a:off x="3111674" y="1900819"/>
          <a:ext cx="5190169" cy="557796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Поиск новых методов преподавания, новая педагогическая позиция</a:t>
          </a:r>
          <a:endParaRPr lang="ru-RU" sz="18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111674" y="1970544"/>
        <a:ext cx="4980996" cy="418347"/>
      </dsp:txXfrm>
    </dsp:sp>
    <dsp:sp modelId="{C0D97ADA-747F-4A5C-B525-2A5C258D2911}">
      <dsp:nvSpPr>
        <dsp:cNvPr id="0" name=""/>
        <dsp:cNvSpPr/>
      </dsp:nvSpPr>
      <dsp:spPr>
        <a:xfrm>
          <a:off x="0" y="1909136"/>
          <a:ext cx="3055273" cy="55779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Учителям</a:t>
          </a:r>
          <a:r>
            <a:rPr lang="ru-RU" sz="2000" b="1" kern="1200" dirty="0" smtClean="0">
              <a:solidFill>
                <a:srgbClr val="FF0066"/>
              </a:solidFill>
            </a:rPr>
            <a:t> </a:t>
          </a:r>
          <a:endParaRPr lang="ru-RU" sz="2000" b="1" kern="1200" dirty="0">
            <a:solidFill>
              <a:srgbClr val="FF0066"/>
            </a:solidFill>
          </a:endParaRPr>
        </a:p>
      </dsp:txBody>
      <dsp:txXfrm>
        <a:off x="27229" y="1936365"/>
        <a:ext cx="3000815" cy="503338"/>
      </dsp:txXfrm>
    </dsp:sp>
    <dsp:sp modelId="{C54A58CB-2626-4AD6-9E62-3CE8B797153E}">
      <dsp:nvSpPr>
        <dsp:cNvPr id="0" name=""/>
        <dsp:cNvSpPr/>
      </dsp:nvSpPr>
      <dsp:spPr>
        <a:xfrm>
          <a:off x="3117560" y="2514396"/>
          <a:ext cx="5237877" cy="557796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Новые ценности, новое оборудование, новые образовательные технологии</a:t>
          </a:r>
          <a:endParaRPr lang="ru-RU" sz="18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117560" y="2584121"/>
        <a:ext cx="5028704" cy="418347"/>
      </dsp:txXfrm>
    </dsp:sp>
    <dsp:sp modelId="{5CFB947E-04FF-4846-AABA-D1D6D6ABB78B}">
      <dsp:nvSpPr>
        <dsp:cNvPr id="0" name=""/>
        <dsp:cNvSpPr/>
      </dsp:nvSpPr>
      <dsp:spPr>
        <a:xfrm>
          <a:off x="2808" y="2514396"/>
          <a:ext cx="3114752" cy="55779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Школе</a:t>
          </a:r>
          <a:r>
            <a:rPr lang="ru-RU" sz="2000" b="1" kern="1200" dirty="0" smtClean="0">
              <a:solidFill>
                <a:srgbClr val="FF0066"/>
              </a:solidFill>
            </a:rPr>
            <a:t> </a:t>
          </a:r>
          <a:endParaRPr lang="ru-RU" sz="2000" b="1" kern="1200" dirty="0">
            <a:solidFill>
              <a:srgbClr val="FF0066"/>
            </a:solidFill>
          </a:endParaRPr>
        </a:p>
      </dsp:txBody>
      <dsp:txXfrm>
        <a:off x="30037" y="2541625"/>
        <a:ext cx="3060294" cy="503338"/>
      </dsp:txXfrm>
    </dsp:sp>
    <dsp:sp modelId="{94DA355D-DB58-44FD-9593-3FBDA2AF4D93}">
      <dsp:nvSpPr>
        <dsp:cNvPr id="0" name=""/>
        <dsp:cNvSpPr/>
      </dsp:nvSpPr>
      <dsp:spPr>
        <a:xfrm>
          <a:off x="3343298" y="3077860"/>
          <a:ext cx="5014947" cy="557796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Сохранение ребёнка, развитие ответственной родительской позиции</a:t>
          </a:r>
          <a:endParaRPr lang="ru-RU" sz="18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343298" y="3147585"/>
        <a:ext cx="4805774" cy="418347"/>
      </dsp:txXfrm>
    </dsp:sp>
    <dsp:sp modelId="{2616D20E-814A-4DFF-A0D0-A90732B9EBB8}">
      <dsp:nvSpPr>
        <dsp:cNvPr id="0" name=""/>
        <dsp:cNvSpPr/>
      </dsp:nvSpPr>
      <dsp:spPr>
        <a:xfrm>
          <a:off x="0" y="3127972"/>
          <a:ext cx="3343298" cy="55779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Семье </a:t>
          </a:r>
          <a:endParaRPr lang="ru-RU" sz="2000" b="1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7229" y="3155201"/>
        <a:ext cx="3288840" cy="503338"/>
      </dsp:txXfrm>
    </dsp:sp>
    <dsp:sp modelId="{6E001E4D-DC9B-49A1-BA8C-E8F2DC7C3DA7}">
      <dsp:nvSpPr>
        <dsp:cNvPr id="0" name=""/>
        <dsp:cNvSpPr/>
      </dsp:nvSpPr>
      <dsp:spPr>
        <a:xfrm>
          <a:off x="3344114" y="3741548"/>
          <a:ext cx="5010050" cy="1279373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Общественная безопасность, гражданские свободы, равные права, ценность  человеческого достоинства и индивидуальности</a:t>
          </a:r>
          <a:endParaRPr lang="ru-RU" sz="18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344114" y="3901470"/>
        <a:ext cx="4530285" cy="959529"/>
      </dsp:txXfrm>
    </dsp:sp>
    <dsp:sp modelId="{3D844266-1A74-4DF9-A1EE-9ED5B4AA4648}">
      <dsp:nvSpPr>
        <dsp:cNvPr id="0" name=""/>
        <dsp:cNvSpPr/>
      </dsp:nvSpPr>
      <dsp:spPr>
        <a:xfrm>
          <a:off x="3229" y="4061484"/>
          <a:ext cx="3340033" cy="55779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Обществу</a:t>
          </a:r>
          <a:r>
            <a:rPr lang="ru-RU" sz="2000" b="1" kern="1200" dirty="0" smtClean="0"/>
            <a:t> </a:t>
          </a:r>
          <a:endParaRPr lang="ru-RU" sz="2000" b="1" kern="1200" dirty="0"/>
        </a:p>
      </dsp:txBody>
      <dsp:txXfrm>
        <a:off x="30458" y="4088713"/>
        <a:ext cx="3285575" cy="5033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20C313-19F9-43D7-8EFD-CD6F475BA762}">
      <dsp:nvSpPr>
        <dsp:cNvPr id="0" name=""/>
        <dsp:cNvSpPr/>
      </dsp:nvSpPr>
      <dsp:spPr>
        <a:xfrm>
          <a:off x="0" y="352113"/>
          <a:ext cx="7200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7D1130-04A0-4181-A649-024608C0811C}">
      <dsp:nvSpPr>
        <dsp:cNvPr id="0" name=""/>
        <dsp:cNvSpPr/>
      </dsp:nvSpPr>
      <dsp:spPr>
        <a:xfrm>
          <a:off x="360040" y="56913"/>
          <a:ext cx="5040560" cy="590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21" tIns="0" rIns="190521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FF00"/>
              </a:solidFill>
            </a:rPr>
            <a:t>Предварительный этап</a:t>
          </a:r>
          <a:endParaRPr lang="ru-RU" sz="2800" b="1" kern="1200" dirty="0">
            <a:solidFill>
              <a:srgbClr val="FFFF00"/>
            </a:solidFill>
          </a:endParaRPr>
        </a:p>
      </dsp:txBody>
      <dsp:txXfrm>
        <a:off x="388861" y="85734"/>
        <a:ext cx="4982918" cy="532758"/>
      </dsp:txXfrm>
    </dsp:sp>
    <dsp:sp modelId="{DC894179-B19E-4A0E-A1D2-FF01E47E9EBB}">
      <dsp:nvSpPr>
        <dsp:cNvPr id="0" name=""/>
        <dsp:cNvSpPr/>
      </dsp:nvSpPr>
      <dsp:spPr>
        <a:xfrm>
          <a:off x="0" y="1259313"/>
          <a:ext cx="7200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DC0783-D742-4080-9F12-73B23583C938}">
      <dsp:nvSpPr>
        <dsp:cNvPr id="0" name=""/>
        <dsp:cNvSpPr/>
      </dsp:nvSpPr>
      <dsp:spPr>
        <a:xfrm>
          <a:off x="360040" y="964113"/>
          <a:ext cx="5040560" cy="5904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21" tIns="0" rIns="19052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</a:rPr>
            <a:t>Диагностический этап</a:t>
          </a:r>
          <a:endParaRPr lang="ru-RU" sz="2400" b="1" kern="1200" dirty="0">
            <a:solidFill>
              <a:srgbClr val="FF0000"/>
            </a:solidFill>
          </a:endParaRPr>
        </a:p>
      </dsp:txBody>
      <dsp:txXfrm>
        <a:off x="388861" y="992934"/>
        <a:ext cx="4982918" cy="532758"/>
      </dsp:txXfrm>
    </dsp:sp>
    <dsp:sp modelId="{CB4BF329-CADF-433C-A4BA-299D4CA12693}">
      <dsp:nvSpPr>
        <dsp:cNvPr id="0" name=""/>
        <dsp:cNvSpPr/>
      </dsp:nvSpPr>
      <dsp:spPr>
        <a:xfrm>
          <a:off x="0" y="2166513"/>
          <a:ext cx="7200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B048B5-70CF-4F4C-AC17-C5EB27D6657F}">
      <dsp:nvSpPr>
        <dsp:cNvPr id="0" name=""/>
        <dsp:cNvSpPr/>
      </dsp:nvSpPr>
      <dsp:spPr>
        <a:xfrm>
          <a:off x="360040" y="1871313"/>
          <a:ext cx="5040560" cy="5904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21" tIns="0" rIns="190521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C000"/>
              </a:solidFill>
            </a:rPr>
            <a:t>Этап разработки </a:t>
          </a:r>
          <a:endParaRPr lang="ru-RU" sz="2800" b="1" kern="1200" dirty="0">
            <a:solidFill>
              <a:srgbClr val="FFC000"/>
            </a:solidFill>
          </a:endParaRPr>
        </a:p>
      </dsp:txBody>
      <dsp:txXfrm>
        <a:off x="388861" y="1900134"/>
        <a:ext cx="4982918" cy="532758"/>
      </dsp:txXfrm>
    </dsp:sp>
    <dsp:sp modelId="{5572875A-4D9D-4E8D-8B1F-71DE765DCE14}">
      <dsp:nvSpPr>
        <dsp:cNvPr id="0" name=""/>
        <dsp:cNvSpPr/>
      </dsp:nvSpPr>
      <dsp:spPr>
        <a:xfrm>
          <a:off x="0" y="3073713"/>
          <a:ext cx="7200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796052-8E37-47E7-B8C1-05FF1AFF1B65}">
      <dsp:nvSpPr>
        <dsp:cNvPr id="0" name=""/>
        <dsp:cNvSpPr/>
      </dsp:nvSpPr>
      <dsp:spPr>
        <a:xfrm>
          <a:off x="360040" y="2778513"/>
          <a:ext cx="5040560" cy="5904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21" tIns="0" rIns="19052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Этап реализации 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388861" y="2807334"/>
        <a:ext cx="4982918" cy="532758"/>
      </dsp:txXfrm>
    </dsp:sp>
    <dsp:sp modelId="{3102CBA4-E847-4BF7-A260-D0F8866E2FBA}">
      <dsp:nvSpPr>
        <dsp:cNvPr id="0" name=""/>
        <dsp:cNvSpPr/>
      </dsp:nvSpPr>
      <dsp:spPr>
        <a:xfrm>
          <a:off x="0" y="4207390"/>
          <a:ext cx="7200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3A6C19-C641-4948-9320-8FB01CC0D017}">
      <dsp:nvSpPr>
        <dsp:cNvPr id="0" name=""/>
        <dsp:cNvSpPr/>
      </dsp:nvSpPr>
      <dsp:spPr>
        <a:xfrm>
          <a:off x="360040" y="3685713"/>
          <a:ext cx="5040560" cy="816877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21" tIns="0" rIns="190521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2">
                  <a:lumMod val="50000"/>
                </a:schemeClr>
              </a:solidFill>
            </a:rPr>
            <a:t>Анализ и коррекция – заключительный этап </a:t>
          </a:r>
          <a:endParaRPr lang="ru-RU" sz="2800" b="1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399917" y="3725590"/>
        <a:ext cx="4960806" cy="7371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671BD2-BBCA-4168-B884-9287A3EA1479}">
      <dsp:nvSpPr>
        <dsp:cNvPr id="0" name=""/>
        <dsp:cNvSpPr/>
      </dsp:nvSpPr>
      <dsp:spPr>
        <a:xfrm>
          <a:off x="0" y="0"/>
          <a:ext cx="7200800" cy="1211509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Шаги проектирования АОП </a:t>
          </a:r>
          <a:endParaRPr lang="ru-RU" sz="3600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0"/>
        <a:ext cx="7200800" cy="1211509"/>
      </dsp:txXfrm>
    </dsp:sp>
    <dsp:sp modelId="{F2A47A2E-B388-448B-A7E6-21708F285595}">
      <dsp:nvSpPr>
        <dsp:cNvPr id="0" name=""/>
        <dsp:cNvSpPr/>
      </dsp:nvSpPr>
      <dsp:spPr>
        <a:xfrm>
          <a:off x="0" y="1211509"/>
          <a:ext cx="3600399" cy="254417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Предварительная оценка</a:t>
          </a:r>
          <a:br>
            <a:rPr lang="ru-RU" sz="27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27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образовательных потребностей ребенка и запроса родителей</a:t>
          </a:r>
          <a:endParaRPr lang="ru-RU" sz="27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1211509"/>
        <a:ext cx="3600399" cy="2544170"/>
      </dsp:txXfrm>
    </dsp:sp>
    <dsp:sp modelId="{05D01CD7-0ECA-4F53-B51D-2ADAACB86902}">
      <dsp:nvSpPr>
        <dsp:cNvPr id="0" name=""/>
        <dsp:cNvSpPr/>
      </dsp:nvSpPr>
      <dsp:spPr>
        <a:xfrm>
          <a:off x="3600400" y="1232092"/>
          <a:ext cx="3600399" cy="254417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Оценка требований ФГОС и ОП</a:t>
          </a:r>
          <a:endParaRPr lang="ru-RU" sz="27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600400" y="1232092"/>
        <a:ext cx="3600399" cy="2544170"/>
      </dsp:txXfrm>
    </dsp:sp>
    <dsp:sp modelId="{187B3AA3-55A6-4D8D-A24D-23C80ACDA5BD}">
      <dsp:nvSpPr>
        <dsp:cNvPr id="0" name=""/>
        <dsp:cNvSpPr/>
      </dsp:nvSpPr>
      <dsp:spPr>
        <a:xfrm>
          <a:off x="0" y="3755680"/>
          <a:ext cx="7200800" cy="282685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671BD2-BBCA-4168-B884-9287A3EA1479}">
      <dsp:nvSpPr>
        <dsp:cNvPr id="0" name=""/>
        <dsp:cNvSpPr/>
      </dsp:nvSpPr>
      <dsp:spPr>
        <a:xfrm>
          <a:off x="0" y="0"/>
          <a:ext cx="6576392" cy="1106455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Шаги проектирования АОП </a:t>
          </a:r>
          <a:endParaRPr lang="ru-RU" sz="3200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0"/>
        <a:ext cx="6576392" cy="1106455"/>
      </dsp:txXfrm>
    </dsp:sp>
    <dsp:sp modelId="{F2A47A2E-B388-448B-A7E6-21708F285595}">
      <dsp:nvSpPr>
        <dsp:cNvPr id="0" name=""/>
        <dsp:cNvSpPr/>
      </dsp:nvSpPr>
      <dsp:spPr>
        <a:xfrm>
          <a:off x="0" y="1106455"/>
          <a:ext cx="3288196" cy="232355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Изучение результатов</a:t>
          </a:r>
          <a:br>
            <a:rPr lang="ru-RU" sz="25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25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комплексного психолого-педагогического обследования</a:t>
          </a:r>
          <a:endParaRPr lang="ru-RU" sz="25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1106455"/>
        <a:ext cx="3288196" cy="2323555"/>
      </dsp:txXfrm>
    </dsp:sp>
    <dsp:sp modelId="{05D01CD7-0ECA-4F53-B51D-2ADAACB86902}">
      <dsp:nvSpPr>
        <dsp:cNvPr id="0" name=""/>
        <dsp:cNvSpPr/>
      </dsp:nvSpPr>
      <dsp:spPr>
        <a:xfrm>
          <a:off x="3288196" y="1152136"/>
          <a:ext cx="3288196" cy="232355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Описание необходимых</a:t>
          </a:r>
          <a:br>
            <a:rPr lang="ru-RU" sz="20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20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ребенку с ОВЗ специальных образовательных условий с учетом возможностей и</a:t>
          </a:r>
          <a:br>
            <a:rPr lang="ru-RU" sz="20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20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дефицитов</a:t>
          </a:r>
          <a:endParaRPr lang="ru-RU" sz="20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288196" y="1152136"/>
        <a:ext cx="3288196" cy="2323555"/>
      </dsp:txXfrm>
    </dsp:sp>
    <dsp:sp modelId="{187B3AA3-55A6-4D8D-A24D-23C80ACDA5BD}">
      <dsp:nvSpPr>
        <dsp:cNvPr id="0" name=""/>
        <dsp:cNvSpPr/>
      </dsp:nvSpPr>
      <dsp:spPr>
        <a:xfrm>
          <a:off x="0" y="3430011"/>
          <a:ext cx="6576392" cy="258172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671BD2-BBCA-4168-B884-9287A3EA1479}">
      <dsp:nvSpPr>
        <dsp:cNvPr id="0" name=""/>
        <dsp:cNvSpPr/>
      </dsp:nvSpPr>
      <dsp:spPr>
        <a:xfrm>
          <a:off x="0" y="0"/>
          <a:ext cx="8064896" cy="1188132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Шаги проектирования АОП </a:t>
          </a:r>
          <a:endParaRPr lang="ru-RU" sz="2000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0"/>
        <a:ext cx="8064896" cy="1188132"/>
      </dsp:txXfrm>
    </dsp:sp>
    <dsp:sp modelId="{F2A47A2E-B388-448B-A7E6-21708F285595}">
      <dsp:nvSpPr>
        <dsp:cNvPr id="0" name=""/>
        <dsp:cNvSpPr/>
      </dsp:nvSpPr>
      <dsp:spPr>
        <a:xfrm>
          <a:off x="2669" y="1188132"/>
          <a:ext cx="1006143" cy="249507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Проектирование необходимых</a:t>
          </a:r>
          <a:b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структурных составляющих АОП</a:t>
          </a:r>
          <a:endParaRPr lang="ru-RU" sz="14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669" y="1188132"/>
        <a:ext cx="1006143" cy="2495077"/>
      </dsp:txXfrm>
    </dsp:sp>
    <dsp:sp modelId="{05D01CD7-0ECA-4F53-B51D-2ADAACB86902}">
      <dsp:nvSpPr>
        <dsp:cNvPr id="0" name=""/>
        <dsp:cNvSpPr/>
      </dsp:nvSpPr>
      <dsp:spPr>
        <a:xfrm>
          <a:off x="1008812" y="1208317"/>
          <a:ext cx="1006143" cy="249507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Определение временных</a:t>
          </a:r>
          <a:b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границ реализации АОП</a:t>
          </a:r>
          <a:endParaRPr lang="ru-RU" sz="14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008812" y="1208317"/>
        <a:ext cx="1006143" cy="2495077"/>
      </dsp:txXfrm>
    </dsp:sp>
    <dsp:sp modelId="{50753DD4-0A56-483C-97D3-57FA0C8BFF7F}">
      <dsp:nvSpPr>
        <dsp:cNvPr id="0" name=""/>
        <dsp:cNvSpPr/>
      </dsp:nvSpPr>
      <dsp:spPr>
        <a:xfrm>
          <a:off x="2014955" y="1188132"/>
          <a:ext cx="1006143" cy="249507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Четкое формулирование</a:t>
          </a:r>
          <a:b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цели АОП (Совместно с родителями!)</a:t>
          </a:r>
          <a:endParaRPr lang="ru-RU" sz="14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014955" y="1188132"/>
        <a:ext cx="1006143" cy="2495077"/>
      </dsp:txXfrm>
    </dsp:sp>
    <dsp:sp modelId="{1E5D0815-2220-4F0E-9109-3AE38DBB8CBF}">
      <dsp:nvSpPr>
        <dsp:cNvPr id="0" name=""/>
        <dsp:cNvSpPr/>
      </dsp:nvSpPr>
      <dsp:spPr>
        <a:xfrm>
          <a:off x="3021098" y="1188132"/>
          <a:ext cx="1006143" cy="249507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Определение круга</a:t>
          </a:r>
          <a:b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задач в рамках реализации АОП</a:t>
          </a:r>
          <a:endParaRPr lang="ru-RU" sz="14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021098" y="1188132"/>
        <a:ext cx="1006143" cy="2495077"/>
      </dsp:txXfrm>
    </dsp:sp>
    <dsp:sp modelId="{F5468AC6-D41B-483C-8701-0745C569F189}">
      <dsp:nvSpPr>
        <dsp:cNvPr id="0" name=""/>
        <dsp:cNvSpPr/>
      </dsp:nvSpPr>
      <dsp:spPr>
        <a:xfrm>
          <a:off x="4027241" y="1188132"/>
          <a:ext cx="1147325" cy="249507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Определение содержания</a:t>
          </a:r>
          <a:b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АОП (коррекционный, образовательный компоненты)</a:t>
          </a:r>
          <a:endParaRPr lang="ru-RU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027241" y="1188132"/>
        <a:ext cx="1147325" cy="2495077"/>
      </dsp:txXfrm>
    </dsp:sp>
    <dsp:sp modelId="{AD7BA994-8FD4-4B2C-A648-4989C34CD664}">
      <dsp:nvSpPr>
        <dsp:cNvPr id="0" name=""/>
        <dsp:cNvSpPr/>
      </dsp:nvSpPr>
      <dsp:spPr>
        <a:xfrm>
          <a:off x="5174566" y="1188132"/>
          <a:ext cx="1006143" cy="249507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Планирование форм</a:t>
          </a:r>
          <a:b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реализации разделов АОП</a:t>
          </a:r>
          <a:endParaRPr lang="ru-RU" sz="14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174566" y="1188132"/>
        <a:ext cx="1006143" cy="2495077"/>
      </dsp:txXfrm>
    </dsp:sp>
    <dsp:sp modelId="{5766632B-F792-4740-A981-2D3AB58D9A8D}">
      <dsp:nvSpPr>
        <dsp:cNvPr id="0" name=""/>
        <dsp:cNvSpPr/>
      </dsp:nvSpPr>
      <dsp:spPr>
        <a:xfrm>
          <a:off x="6180709" y="1188132"/>
          <a:ext cx="1881517" cy="249507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Определение форм и</a:t>
          </a:r>
          <a:b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критериев мониторинга учебных достижений и формирования социальной</a:t>
          </a:r>
          <a:b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компетентности обучающегося </a:t>
          </a:r>
          <a:endParaRPr lang="ru-RU" sz="14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180709" y="1188132"/>
        <a:ext cx="1881517" cy="2495077"/>
      </dsp:txXfrm>
    </dsp:sp>
    <dsp:sp modelId="{187B3AA3-55A6-4D8D-A24D-23C80ACDA5BD}">
      <dsp:nvSpPr>
        <dsp:cNvPr id="0" name=""/>
        <dsp:cNvSpPr/>
      </dsp:nvSpPr>
      <dsp:spPr>
        <a:xfrm>
          <a:off x="0" y="3683209"/>
          <a:ext cx="8064896" cy="277230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4D62E6-FCA7-474A-BF3F-DDC07DAD692E}">
      <dsp:nvSpPr>
        <dsp:cNvPr id="0" name=""/>
        <dsp:cNvSpPr/>
      </dsp:nvSpPr>
      <dsp:spPr>
        <a:xfrm>
          <a:off x="0" y="65364"/>
          <a:ext cx="3623918" cy="3076591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Организация деятельности учителя и специалистов психолого-педагогического сопровождения</a:t>
          </a:r>
          <a:br>
            <a:rPr lang="ru-RU" sz="18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8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соответствии с Программой и планом.</a:t>
          </a:r>
          <a:endParaRPr lang="ru-RU" sz="18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30711" y="515920"/>
        <a:ext cx="2562496" cy="2175479"/>
      </dsp:txXfrm>
    </dsp:sp>
    <dsp:sp modelId="{9CF08777-F52E-4C3F-BB58-DF40886DBEB4}">
      <dsp:nvSpPr>
        <dsp:cNvPr id="0" name=""/>
        <dsp:cNvSpPr/>
      </dsp:nvSpPr>
      <dsp:spPr>
        <a:xfrm>
          <a:off x="2376254" y="2357827"/>
          <a:ext cx="3151463" cy="2194452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Организация мониторинга учебных достижений и социальной компетентности ребенка.</a:t>
          </a:r>
          <a:endParaRPr lang="ru-RU" sz="20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837775" y="2679197"/>
        <a:ext cx="2228421" cy="1551712"/>
      </dsp:txXfrm>
    </dsp:sp>
    <dsp:sp modelId="{BFA240B2-E038-4106-A1EF-9F2E4DF69873}">
      <dsp:nvSpPr>
        <dsp:cNvPr id="0" name=""/>
        <dsp:cNvSpPr/>
      </dsp:nvSpPr>
      <dsp:spPr>
        <a:xfrm>
          <a:off x="4071384" y="24059"/>
          <a:ext cx="3549035" cy="3030029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Организация мониторинга эффективности коррекционной работы</a:t>
          </a:r>
          <a:r>
            <a:rPr lang="ru-RU" sz="18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  <a:endParaRPr lang="ru-RU" sz="18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591128" y="467796"/>
        <a:ext cx="2509547" cy="214255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709E1B-72F4-48BF-A0EA-481ABAC834EE}">
      <dsp:nvSpPr>
        <dsp:cNvPr id="0" name=""/>
        <dsp:cNvSpPr/>
      </dsp:nvSpPr>
      <dsp:spPr>
        <a:xfrm>
          <a:off x="1379522" y="323981"/>
          <a:ext cx="4243274" cy="4186835"/>
        </a:xfrm>
        <a:prstGeom prst="pie">
          <a:avLst>
            <a:gd name="adj1" fmla="val 16200000"/>
            <a:gd name="adj2" fmla="val 180000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Организация деятельности ПМПк по анализу эффективности работы.</a:t>
          </a:r>
          <a:endParaRPr lang="ru-RU" sz="1800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615828" y="1211191"/>
        <a:ext cx="1515455" cy="1246082"/>
      </dsp:txXfrm>
    </dsp:sp>
    <dsp:sp modelId="{4B1B2349-A23F-4694-AFB8-B40709D5AE2F}">
      <dsp:nvSpPr>
        <dsp:cNvPr id="0" name=""/>
        <dsp:cNvSpPr/>
      </dsp:nvSpPr>
      <dsp:spPr>
        <a:xfrm>
          <a:off x="1321512" y="473511"/>
          <a:ext cx="4186835" cy="4186835"/>
        </a:xfrm>
        <a:prstGeom prst="pie">
          <a:avLst>
            <a:gd name="adj1" fmla="val 1800000"/>
            <a:gd name="adj2" fmla="val 9000000"/>
          </a:avLst>
        </a:prstGeom>
        <a:solidFill>
          <a:schemeClr val="accent3">
            <a:shade val="80000"/>
            <a:hueOff val="73451"/>
            <a:satOff val="1770"/>
            <a:lumOff val="1089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Динамики развития и учебных</a:t>
          </a:r>
          <a:br>
            <a:rPr lang="ru-RU" sz="18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достижений ребенка</a:t>
          </a:r>
          <a:endParaRPr lang="ru-RU" sz="1800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318378" y="3189969"/>
        <a:ext cx="2242947" cy="1096552"/>
      </dsp:txXfrm>
    </dsp:sp>
    <dsp:sp modelId="{54C627FC-E3A1-454B-A2D4-A7F49C23846F}">
      <dsp:nvSpPr>
        <dsp:cNvPr id="0" name=""/>
        <dsp:cNvSpPr/>
      </dsp:nvSpPr>
      <dsp:spPr>
        <a:xfrm>
          <a:off x="1235283" y="323981"/>
          <a:ext cx="4186835" cy="4186835"/>
        </a:xfrm>
        <a:prstGeom prst="pie">
          <a:avLst>
            <a:gd name="adj1" fmla="val 9000000"/>
            <a:gd name="adj2" fmla="val 16200000"/>
          </a:avLst>
        </a:prstGeom>
        <a:solidFill>
          <a:schemeClr val="accent3">
            <a:shade val="80000"/>
            <a:hueOff val="146903"/>
            <a:satOff val="3539"/>
            <a:lumOff val="217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Внесение корректив в АОП</a:t>
          </a:r>
          <a:endParaRPr lang="ru-RU" sz="1800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720258" y="1211191"/>
        <a:ext cx="1495298" cy="1246082"/>
      </dsp:txXfrm>
    </dsp:sp>
    <dsp:sp modelId="{47FCC99C-A33A-4E53-832B-81B3942AD777}">
      <dsp:nvSpPr>
        <dsp:cNvPr id="0" name=""/>
        <dsp:cNvSpPr/>
      </dsp:nvSpPr>
      <dsp:spPr>
        <a:xfrm>
          <a:off x="1148656" y="64796"/>
          <a:ext cx="4705205" cy="4705205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FB6BD5-0FF2-40EC-8674-18B296ACB622}">
      <dsp:nvSpPr>
        <dsp:cNvPr id="0" name=""/>
        <dsp:cNvSpPr/>
      </dsp:nvSpPr>
      <dsp:spPr>
        <a:xfrm>
          <a:off x="1062327" y="214061"/>
          <a:ext cx="4705205" cy="4705205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3">
            <a:shade val="90000"/>
            <a:hueOff val="73407"/>
            <a:satOff val="-540"/>
            <a:lumOff val="938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F398D8-96C8-4DEA-B1EC-23CC4966B5BE}">
      <dsp:nvSpPr>
        <dsp:cNvPr id="0" name=""/>
        <dsp:cNvSpPr/>
      </dsp:nvSpPr>
      <dsp:spPr>
        <a:xfrm>
          <a:off x="975753" y="64796"/>
          <a:ext cx="4705205" cy="4705205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3">
            <a:shade val="90000"/>
            <a:hueOff val="146815"/>
            <a:satOff val="-1080"/>
            <a:lumOff val="1876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Связанные кольца"/>
  <dgm:desc val="Служит для отображения перекрывающихся или взаимосвязанных идей и понятий. В круге помещается семь строк текста уровня 1. Остальной текст не отображается, но его можно использовать, если выбрать другой макет.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1F224-3AF5-4BEF-A43F-827F79745357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E54CCD-FB3A-4580-A108-3BA11F44B7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282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#Par4156"/><Relationship Id="rId2" Type="http://schemas.openxmlformats.org/officeDocument/2006/relationships/hyperlink" Target="#Par311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48140" y="1340768"/>
            <a:ext cx="8712968" cy="2520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Адаптированные образовательные программы в условиях инклюзивного образования в образовательной организации: проектирование и реализация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95261" y="4509120"/>
            <a:ext cx="5544616" cy="151216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i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Е.В.Скрипченко, заместитель директора по УВР</a:t>
            </a:r>
          </a:p>
          <a:p>
            <a:pPr>
              <a:spcBef>
                <a:spcPts val="0"/>
              </a:spcBef>
            </a:pPr>
            <a:r>
              <a:rPr lang="ru-RU" sz="2800" b="1" i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МБОУ СОШ № 73 город Лесной</a:t>
            </a:r>
            <a:endParaRPr lang="ru-RU" sz="2800" b="1" i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86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gel-school-5.ru/wp-content/uploads/2016/10/56aab47ea14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7620000" cy="179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16" y="1844824"/>
            <a:ext cx="9144000" cy="864096"/>
          </a:xfrm>
        </p:spPr>
        <p:txBody>
          <a:bodyPr>
            <a:noAutofit/>
          </a:bodyPr>
          <a:lstStyle/>
          <a:p>
            <a:r>
              <a:rPr lang="ru-RU" alt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ФЗ «Об образовании </a:t>
            </a:r>
            <a:r>
              <a:rPr lang="ru-RU" altLang="ru-RU" sz="2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alt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Российской Федерации</a:t>
            </a:r>
            <a:r>
              <a:rPr lang="ru-RU" altLang="ru-RU" sz="2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endParaRPr lang="ru-RU" sz="20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36912"/>
            <a:ext cx="8229600" cy="3744416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None/>
              <a:defRPr/>
            </a:pP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П.3. </a:t>
            </a:r>
            <a:r>
              <a:rPr lang="ru-RU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 специальными условиями для получения образования обучающимися с ограниченными возможностями здоровья 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настоящем Федеральном законе понимаются условия обучения, воспитания и развития таких обучающихся, включающие в себя </a:t>
            </a:r>
            <a:r>
              <a:rPr lang="ru-RU" sz="1800" b="1" i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использование специальных образовательных программ 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методов обучения и воспитания, специальных учебников, учебных пособий и дидактических материалов, специальных технических средств обучения коллективного и индивидуального пользования, предоставление услуг ассистента (помощника), оказывающего обучающимся необходимую техническую помощь, проведение групповых и индивидуальных коррекционных занятий, обеспечение доступа в здания организаций, осуществляющих образовательную деятельность, и другие условия, без которых невозможно или затруднено освоение образовательных программ </a:t>
            </a:r>
            <a:r>
              <a:rPr lang="ru-RU" sz="1800" b="1" i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обучающимися с ограниченными возможностями здоровья.</a:t>
            </a:r>
          </a:p>
          <a:p>
            <a:pPr marL="0" indent="0">
              <a:buNone/>
            </a:pP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68344" y="332656"/>
            <a:ext cx="1274708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altLang="ru-RU" b="1" i="1" dirty="0"/>
              <a:t>статья 79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935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gel-school-5.ru/wp-content/uploads/2016/10/56aab47ea14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7620000" cy="179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16" y="1844824"/>
            <a:ext cx="9144000" cy="864096"/>
          </a:xfrm>
        </p:spPr>
        <p:txBody>
          <a:bodyPr>
            <a:noAutofit/>
          </a:bodyPr>
          <a:lstStyle/>
          <a:p>
            <a:r>
              <a:rPr lang="ru-RU" altLang="ru-RU" sz="3200" b="1" dirty="0">
                <a:solidFill>
                  <a:srgbClr val="C00000"/>
                </a:solidFill>
                <a:latin typeface="+mn-lt"/>
              </a:rPr>
              <a:t>ФЗ «Об образовании </a:t>
            </a:r>
            <a:r>
              <a:rPr lang="ru-RU" altLang="ru-RU" sz="3200" b="1" dirty="0" smtClean="0">
                <a:solidFill>
                  <a:srgbClr val="C00000"/>
                </a:solidFill>
                <a:latin typeface="+mn-lt"/>
              </a:rPr>
              <a:t>в </a:t>
            </a:r>
            <a:r>
              <a:rPr lang="ru-RU" altLang="ru-RU" sz="3200" b="1" dirty="0">
                <a:solidFill>
                  <a:srgbClr val="C00000"/>
                </a:solidFill>
                <a:latin typeface="+mn-lt"/>
              </a:rPr>
              <a:t>Российской Федерации</a:t>
            </a:r>
            <a:r>
              <a:rPr lang="ru-RU" altLang="ru-RU" sz="3200" b="1" dirty="0" smtClean="0">
                <a:solidFill>
                  <a:srgbClr val="C00000"/>
                </a:solidFill>
                <a:latin typeface="+mn-lt"/>
              </a:rPr>
              <a:t>»</a:t>
            </a:r>
            <a:endParaRPr lang="ru-RU" sz="24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36912"/>
            <a:ext cx="8229600" cy="3744416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None/>
              <a:defRPr/>
            </a:pPr>
            <a:r>
              <a:rPr lang="ru-RU" sz="2800" b="1" dirty="0" smtClean="0"/>
              <a:t>П.4</a:t>
            </a:r>
            <a:r>
              <a:rPr lang="ru-RU" sz="2800" b="1" dirty="0"/>
              <a:t>. Образование обучающихся с ограниченными возможностями здоровья может быть организовано как совместно с другими обучающимися, так и в отдельных классах, группах или в отдельных организациях, осуществляющих образовательную деятельность.</a:t>
            </a:r>
          </a:p>
          <a:p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68344" y="332656"/>
            <a:ext cx="1274708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altLang="ru-RU" b="1" i="1" dirty="0"/>
              <a:t>статья 79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913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64096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Программно-методическое обеспечение </a:t>
            </a:r>
            <a:r>
              <a:rPr lang="ru-RU" sz="2800" b="1" i="1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инклюзивного </a:t>
            </a:r>
            <a:r>
              <a:rPr lang="ru-RU" sz="2800" b="1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i="1" dirty="0" smtClean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образования </a:t>
            </a:r>
            <a:r>
              <a:rPr lang="ru-RU" sz="2800" b="1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отражается </a:t>
            </a:r>
            <a:r>
              <a:rPr lang="ru-RU" sz="2800" b="1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трех документах:</a:t>
            </a:r>
          </a:p>
          <a:p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программе коррекционной работы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являющейся составной частью основной образовательной программы, разрабатываемой образовательной организацией на основе рекомендуемого перечня общеобразовательных </a:t>
            </a: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программ; </a:t>
            </a: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800" b="1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адаптированной основной </a:t>
            </a:r>
            <a:r>
              <a:rPr lang="ru-RU" sz="2800" b="1" dirty="0" smtClean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образовательной программе;</a:t>
            </a: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800" b="1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адаптированной образовательной программе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разрабатываемой с учетом индивидуальных особенностей ребенка.</a:t>
            </a:r>
          </a:p>
        </p:txBody>
      </p:sp>
    </p:spTree>
    <p:extLst>
      <p:ext uri="{BB962C8B-B14F-4D97-AF65-F5344CB8AC3E}">
        <p14:creationId xmlns:p14="http://schemas.microsoft.com/office/powerpoint/2010/main" val="42033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altLang="ru-RU" sz="4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4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Разработка  </a:t>
            </a:r>
            <a:r>
              <a:rPr lang="ru-RU" altLang="ru-RU" sz="4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АОП НОО </a:t>
            </a:r>
            <a:br>
              <a:rPr lang="ru-RU" altLang="ru-RU" sz="4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altLang="ru-RU" sz="4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обучающихся с ОВЗ</a:t>
            </a:r>
            <a:br>
              <a:rPr lang="ru-RU" altLang="ru-RU" sz="4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4000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412777"/>
            <a:ext cx="4244280" cy="5001419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ru-RU" altLang="ru-RU" sz="1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Адаптированная основная образовательная </a:t>
            </a:r>
            <a:r>
              <a:rPr lang="ru-RU" alt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программа (АООП) </a:t>
            </a:r>
            <a:r>
              <a:rPr lang="ru-RU" altLang="ru-RU" sz="1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  <a:r>
              <a:rPr lang="ru-RU" altLang="ru-RU" sz="1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образовательная программа, адаптированная для обучения определенных категорий лиц с ограниченными возможностями здоровья, в том числе с инвалидностью, т.е. образовательная программа специальных (коррекционных) образовательных учреждений </a:t>
            </a:r>
            <a:endParaRPr lang="ru-RU" altLang="ru-RU" sz="18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en-US" altLang="ru-RU" sz="18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  <a:r>
              <a:rPr lang="ru-RU" altLang="ru-RU" sz="1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en-US" altLang="ru-RU" sz="1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VIII</a:t>
            </a:r>
            <a:r>
              <a:rPr lang="ru-RU" altLang="ru-RU" sz="1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видов </a:t>
            </a:r>
            <a:r>
              <a:rPr lang="ru-RU" alt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ru-RU" altLang="ru-RU" sz="16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ФЗ № 273, ст.2, </a:t>
            </a:r>
            <a:r>
              <a:rPr lang="ru-RU" alt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п. </a:t>
            </a:r>
            <a:r>
              <a:rPr lang="ru-RU" altLang="ru-RU" sz="16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28).</a:t>
            </a:r>
          </a:p>
          <a:p>
            <a:pPr marL="0" indent="0" algn="r">
              <a:lnSpc>
                <a:spcPct val="90000"/>
              </a:lnSpc>
              <a:buNone/>
            </a:pPr>
            <a:r>
              <a:rPr lang="ru-RU" altLang="ru-RU" sz="1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Разрабатывается на категорию </a:t>
            </a:r>
            <a:r>
              <a:rPr lang="ru-RU" alt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детей </a:t>
            </a:r>
            <a:r>
              <a:rPr lang="ru-RU" altLang="ru-RU" sz="1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(класс)</a:t>
            </a:r>
          </a:p>
          <a:p>
            <a:pPr marL="0" indent="0">
              <a:buNone/>
            </a:pPr>
            <a:endParaRPr lang="ru-R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9992" y="1412776"/>
            <a:ext cx="4464496" cy="5328592"/>
          </a:xfr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ru-RU" altLang="ru-RU" sz="1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Адаптированная образовательная </a:t>
            </a:r>
            <a:r>
              <a:rPr lang="ru-RU" alt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программа (АОП) </a:t>
            </a:r>
            <a:r>
              <a:rPr lang="ru-RU" altLang="ru-RU" sz="1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это образовательная программа, адаптированная для обучения ребенка с ОВЗ (в том числе с инвалидностью), разрабатывается на базе основной общеобразовательной программы, с учетом адаптированной основной образовательной программы и в соответствии с  психофизическими особенностями и особыми образовательными потребностями категории лиц с ОВЗ.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ru-RU" altLang="ru-RU" sz="1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Разрабатывается на конкретного ребенка с учетом </a:t>
            </a:r>
            <a:r>
              <a:rPr lang="ru-RU" alt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индивидуальной программы реабилитации</a:t>
            </a:r>
            <a:endParaRPr lang="ru-RU" altLang="ru-RU" sz="18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472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Таким образом, обучение детей с ОВЗ в условиях общеобразовательной организации может осуществляться либо по </a:t>
            </a:r>
            <a:r>
              <a:rPr lang="ru-RU" sz="2000" b="1" i="1" u="sng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адаптированной образовательной </a:t>
            </a:r>
            <a:r>
              <a:rPr lang="ru-RU" sz="2000" b="1" i="1" u="sng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программе (АОП)</a:t>
            </a:r>
            <a:r>
              <a:rPr lang="ru-RU" sz="2000" b="1" u="sng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разработанной для каждого ребенка с ОВЗ, обучающихся в общеобразовательном классе, либо в условиях образовательной организации (класса) 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детей глухих, слабослышащих, позднооглохших, слепых, слабовидящих, с тяжелыми нарушениями речи, с нарушениями опорно-двигательного аппарата, с задержкой психического развития, с умственной отсталостью, с расстройствами аутистического спектра, со сложными дефектами,</a:t>
            </a:r>
            <a:r>
              <a:rPr lang="ru-RU" sz="2000" b="1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осуществляющей образовательную деятельность по </a:t>
            </a:r>
            <a:r>
              <a:rPr lang="ru-RU" sz="2000" b="1" i="1" u="sng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адаптированной основной общеобразовательной </a:t>
            </a:r>
            <a:r>
              <a:rPr lang="ru-RU" sz="2000" b="1" i="1" u="sng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 (АООП),</a:t>
            </a:r>
            <a:r>
              <a:rPr lang="ru-RU" sz="2000" b="1" i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т.е. образовательной программой, адаптированной для обучения определенной категории лиц с ограниченными возможностями здоровья (до 01.09.2013г. - образовательные программы специальных (коррекционных) образовательных учреждений I-VIII видов </a:t>
            </a:r>
            <a:endPara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Статья 79, п.5. ФЗ № 273 от 29.12.2012г.). </a:t>
            </a:r>
          </a:p>
        </p:txBody>
      </p:sp>
    </p:spTree>
    <p:extLst>
      <p:ext uri="{BB962C8B-B14F-4D97-AF65-F5344CB8AC3E}">
        <p14:creationId xmlns:p14="http://schemas.microsoft.com/office/powerpoint/2010/main" val="322614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ylubka.caduk.ru/images/logos_final_pos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440" y="4509120"/>
            <a:ext cx="2265040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476672"/>
            <a:ext cx="878497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Зарегистрировано 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Минюсте России 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февраля 2015 г. 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 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35847</a:t>
            </a:r>
          </a:p>
          <a:p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  <a:p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ОБРАЗОВАНИЯ И НАУКИ РОССИЙСКОЙ </a:t>
            </a: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ФЕДЕРАЦИИ</a:t>
            </a:r>
          </a:p>
          <a:p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ПРИКАЗ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19 декабря 2014 г. N 1598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 </a:t>
            </a: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УТВЕРЖДЕНИИ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ФЕДЕРАЛЬНОГО 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ГОСУДАРСТВЕННОГО ОБРАЗОВАТЕЛЬНОГО </a:t>
            </a: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СТАНДАРТА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НАЧАЛЬНОГО 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ОБЩЕГО ОБРАЗОВАНИЯ ОБУЧАЮЩИХСЯ С </a:t>
            </a: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ОГРАНИЧЕННЫМИ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ВОЗМОЖНОСТЯМИ ЗДОРОВЬЯ (ФГОС НОО ОВЗ)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Светлана\Desktop\ФГОС Новая школа\Закон об образ и ФГОС с 2013\СФГОС\стандарт с ОВЗ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8952633" cy="6256859"/>
          </a:xfrm>
          <a:prstGeom prst="rect">
            <a:avLst/>
          </a:prstGeom>
          <a:noFill/>
        </p:spPr>
      </p:pic>
      <p:sp>
        <p:nvSpPr>
          <p:cNvPr id="3" name="Стрелка влево 2"/>
          <p:cNvSpPr/>
          <p:nvPr/>
        </p:nvSpPr>
        <p:spPr>
          <a:xfrm>
            <a:off x="8100392" y="4077072"/>
            <a:ext cx="792088" cy="864096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29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850" y="476250"/>
          <a:ext cx="8496300" cy="6116640"/>
        </p:xfrm>
        <a:graphic>
          <a:graphicData uri="http://schemas.openxmlformats.org/drawingml/2006/table">
            <a:tbl>
              <a:tblPr/>
              <a:tblGrid>
                <a:gridCol w="3875088"/>
                <a:gridCol w="4621212"/>
              </a:tblGrid>
              <a:tr h="963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Категория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детей с ОВЗ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Варианты программ ФГОС НОО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обучающихся с ОВЗ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Глухие дети 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1.1, 1.2, 1.3, 1.4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Слабослышащие дети 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2.1, 2.2, 2.3 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Слепые дети 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3.1, 3.2, 3.3, 3.4 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Слабовидящие дети   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4.1, 4.2, 4.3 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Дети с тяжелыми нарушениями  речи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5.1, 5.2, 5.3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4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Дети с нарушениями ОДА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6.1, 6.2, 6.3, 6.4 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4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Дети с задержкой психического развития 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7.1, 7.2, 7.3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4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Дети с расстройствами аутистического спектра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8.1, 8.2, 8.3, 8.4 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03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Дети с умственной отсталостью (интеллектуальными нарушениями)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ФГОС образования обучающихся с умственной отсталостью (интеллектуальными нарушениями) – варианты 1, 2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640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0"/>
            <a:ext cx="4968552" cy="1584176"/>
          </a:xfrm>
        </p:spPr>
        <p:txBody>
          <a:bodyPr>
            <a:noAutofit/>
          </a:bodyPr>
          <a:lstStyle/>
          <a:p>
            <a:pPr algn="ctr"/>
            <a:r>
              <a:rPr lang="ru-RU" altLang="ru-RU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Адаптированная основная образовательная программа </a:t>
            </a:r>
            <a:br>
              <a:rPr lang="ru-RU" altLang="ru-RU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altLang="ru-RU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адаптированная  </a:t>
            </a:r>
            <a:br>
              <a:rPr lang="ru-RU" altLang="ru-RU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altLang="ru-RU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образовательная программа</a:t>
            </a:r>
            <a:endParaRPr lang="ru-RU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0" y="764704"/>
            <a:ext cx="4690864" cy="5598071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3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  <a:r>
              <a:rPr lang="ru-RU" sz="3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письме Министерства образования и науки РФ от 19 апреля 2011 г. N 03-255 "О введении федерального государственного образовательного стандарта общего образования" дано разъяснение,  что стандарт учитывает образовательные потребности детей с ограниченными возможностями здоровья. В основной образовательной программе начального и основного общего образования, которая должна быть разработана в образовательном учреждении на основе ФГОС,  можно заложить все специфические особенности обучения детей с ограниченными возможностями здоровья: увеличение сроков обучения; программу коррекционной работы; специальные пропедевтические разделы, направленные на подготовку обучающихся к освоению основной образовательной программы; особые материально-технические условия реализации основной образовательной программы и др..</a:t>
            </a:r>
          </a:p>
          <a:p>
            <a:endParaRPr lang="ru-RU" sz="3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755999"/>
            <a:ext cx="3538736" cy="4370164"/>
          </a:xfrm>
        </p:spPr>
        <p:txBody>
          <a:bodyPr>
            <a:normAutofit fontScale="92500" lnSpcReduction="20000"/>
          </a:bodyPr>
          <a:lstStyle/>
          <a:p>
            <a:pPr marL="0" lvl="1"/>
            <a:r>
              <a:rPr lang="ru-RU" sz="2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АООП и АОП разрабатываются </a:t>
            </a:r>
            <a:r>
              <a:rPr lang="ru-RU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самостоятельно </a:t>
            </a:r>
            <a:r>
              <a:rPr lang="ru-RU" sz="2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(!!!) </a:t>
            </a:r>
            <a:r>
              <a:rPr lang="ru-RU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образовательной организацией с учетом федеральных государственных образовательных стандартов образования детей с ОВЗ на основании основной общеобразовательной программы и в соответствии с особыми образовательными потребностями лиц с ОВЗ. </a:t>
            </a:r>
          </a:p>
          <a:p>
            <a:endParaRPr lang="ru-RU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3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hkola3-bk.edusite.ru/images/gkn9r7forchi6pxwrxrewmmtwjehxtpnpsk1sby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953000"/>
            <a:ext cx="6410325" cy="1905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4547" y="404664"/>
            <a:ext cx="813690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Важно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представленная последовательность действий специалистов ОО возможна при наличии у ребенка, поступающего в образовательную организацию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статуса «ребенок-инвалид» и рекомендаций ИПР и/или статуса «ребенок с ОВЗ» и рекомендаций врачебной комиссии и ПМПК по организации для него специальных образовательных условий. </a:t>
            </a:r>
            <a:endParaRPr lang="ru-RU" sz="20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отсутствии данных рекомендаций первым шагом администрации и специалистов будет выявление ребенка с ОВЗ и проведение работы с родителями такого обучающегося с целью направления его на ПМПК. </a:t>
            </a:r>
            <a:endPara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условии несогласия родителей на прохождение ПМПК и психолого-педагогическое сопровождение, такому ребенку оказываются образовательные услуги на общих основаниях.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153414"/>
            <a:ext cx="1455973" cy="121706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706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692695"/>
            <a:ext cx="53640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«Нельзя выводить детей туда, где их не понимают». </a:t>
            </a:r>
          </a:p>
          <a:p>
            <a:pPr algn="r"/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ru-RU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Налбандян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О.Г., первый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проректор МСГИ, </a:t>
            </a:r>
          </a:p>
          <a:p>
            <a:pPr algn="r"/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октор физико-математических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наук)</a:t>
            </a:r>
          </a:p>
        </p:txBody>
      </p:sp>
      <p:pic>
        <p:nvPicPr>
          <p:cNvPr id="3" name="Рисунок 22" descr="http://msgi.info/upload/img/doc/photo-conf/01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4" y="476672"/>
            <a:ext cx="3335467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6" descr="медведев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068960"/>
            <a:ext cx="3563938" cy="2852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179512" y="3429000"/>
            <a:ext cx="4896544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ru-RU" sz="2400" i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«Образование </a:t>
            </a:r>
            <a:r>
              <a:rPr kumimoji="1" lang="ru-RU" sz="2400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детей с особыми образовательными потребностями является одной из основных задач страны…»                          </a:t>
            </a:r>
            <a:endParaRPr kumimoji="1" lang="ru-RU" sz="2400" i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>
              <a:defRPr/>
            </a:pPr>
            <a:r>
              <a:rPr kumimoji="1" lang="ru-RU" sz="2000" b="1" i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 </a:t>
            </a:r>
            <a:r>
              <a:rPr kumimoji="1" lang="ru-R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послания Д</a:t>
            </a:r>
            <a:r>
              <a:rPr kumimoji="1" lang="ru-RU" sz="2000" b="1" i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Медведева</a:t>
            </a:r>
            <a:r>
              <a:rPr kumimoji="1" lang="ru-RU" sz="2000" b="1" i="1" dirty="0" smtClean="0">
                <a:solidFill>
                  <a:srgbClr val="C00000"/>
                </a:solidFill>
              </a:rPr>
              <a:t> </a:t>
            </a:r>
            <a:r>
              <a:rPr kumimoji="1"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kumimoji="1"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kumimoji="1" lang="ru-RU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Проектирование </a:t>
            </a:r>
            <a:r>
              <a:rPr lang="ru-RU" sz="3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АОП и АООП </a:t>
            </a:r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учащихся  с ОВЗ в образовательной организации </a:t>
            </a:r>
            <a:endParaRPr lang="ru-RU" sz="3200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3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осуществляется в командном межведомственном (ПМПК-</a:t>
            </a:r>
            <a:r>
              <a:rPr lang="ru-RU" sz="31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ПМПк</a:t>
            </a:r>
            <a:r>
              <a:rPr lang="ru-RU" sz="3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и междисциплинарном взаимодействии сотрудников образовательной организации – администрации, учителей и воспитателей, педагогов дополнительного образования, специалистов Службы психолого-педагогического и социального сопровождения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solidFill>
            <a:srgbClr val="FFFFFF"/>
          </a:solidFill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3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Индивидуальный образовательный маршрут (и – соответственно – Адаптированная (индивидуальная) образовательная программа) в рамках образовательной организации для ребенка с ОВЗ </a:t>
            </a:r>
            <a:r>
              <a:rPr lang="ru-RU" sz="3400" b="1" i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разрабатывается в несколько этапов</a:t>
            </a:r>
            <a:r>
              <a:rPr lang="ru-RU" sz="3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7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135613943"/>
              </p:ext>
            </p:extLst>
          </p:nvPr>
        </p:nvGraphicFramePr>
        <p:xfrm>
          <a:off x="1187624" y="692696"/>
          <a:ext cx="7200800" cy="4768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3388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234697855"/>
              </p:ext>
            </p:extLst>
          </p:nvPr>
        </p:nvGraphicFramePr>
        <p:xfrm>
          <a:off x="970789" y="2060848"/>
          <a:ext cx="7200800" cy="40383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55440" y="764704"/>
            <a:ext cx="7128792" cy="769441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Предварительный этап</a:t>
            </a:r>
          </a:p>
        </p:txBody>
      </p:sp>
    </p:spTree>
    <p:extLst>
      <p:ext uri="{BB962C8B-B14F-4D97-AF65-F5344CB8AC3E}">
        <p14:creationId xmlns:p14="http://schemas.microsoft.com/office/powerpoint/2010/main" val="72913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936524" y="692696"/>
            <a:ext cx="5731819" cy="590400"/>
            <a:chOff x="388861" y="964113"/>
            <a:chExt cx="5056584" cy="590400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404885" y="964113"/>
              <a:ext cx="5040560" cy="5904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388861" y="992934"/>
              <a:ext cx="4982918" cy="5327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21" tIns="0" rIns="190521" bIns="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kern="12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Диагностический этап</a:t>
              </a:r>
              <a:endParaRPr lang="ru-RU" sz="3200" b="1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685281547"/>
              </p:ext>
            </p:extLst>
          </p:nvPr>
        </p:nvGraphicFramePr>
        <p:xfrm>
          <a:off x="1331640" y="1772816"/>
          <a:ext cx="6576392" cy="3688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7117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619672" y="404664"/>
            <a:ext cx="6120680" cy="979261"/>
            <a:chOff x="360040" y="1871313"/>
            <a:chExt cx="5040560" cy="590400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60040" y="1871313"/>
              <a:ext cx="5040560" cy="5904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388861" y="1900134"/>
              <a:ext cx="4982918" cy="5327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21" tIns="0" rIns="190521" bIns="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800" b="1" kern="1200" dirty="0" smtClean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Этап разработки </a:t>
              </a:r>
              <a:endParaRPr lang="ru-RU" sz="4800" b="1" kern="12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188969083"/>
              </p:ext>
            </p:extLst>
          </p:nvPr>
        </p:nvGraphicFramePr>
        <p:xfrm>
          <a:off x="683568" y="1556792"/>
          <a:ext cx="8064896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7836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043608" y="-171400"/>
            <a:ext cx="7042373" cy="1408020"/>
            <a:chOff x="14410" y="2597055"/>
            <a:chExt cx="5731819" cy="777603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483119" y="2784258"/>
              <a:ext cx="5040560" cy="5904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14410" y="2597055"/>
              <a:ext cx="5731819" cy="7776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21" tIns="0" rIns="190521" bIns="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800" b="1" kern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Этап реализации </a:t>
              </a:r>
              <a:endParaRPr lang="ru-RU" sz="48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004305666"/>
              </p:ext>
            </p:extLst>
          </p:nvPr>
        </p:nvGraphicFramePr>
        <p:xfrm>
          <a:off x="899592" y="1397000"/>
          <a:ext cx="7632848" cy="4552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1609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56671" y="255645"/>
            <a:ext cx="7632848" cy="1372599"/>
            <a:chOff x="342706" y="3725590"/>
            <a:chExt cx="5040560" cy="816877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42706" y="3725590"/>
              <a:ext cx="5040560" cy="816877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399917" y="3725590"/>
              <a:ext cx="4960806" cy="7371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21" tIns="0" rIns="190521" bIns="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000" b="1" kern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Анализ и коррекция – заключительный этап </a:t>
              </a:r>
              <a:endParaRPr lang="ru-RU" sz="40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897128329"/>
              </p:ext>
            </p:extLst>
          </p:nvPr>
        </p:nvGraphicFramePr>
        <p:xfrm>
          <a:off x="1170304" y="1397000"/>
          <a:ext cx="6858080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5228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76672"/>
            <a:ext cx="8964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адаптированной основной образовательной программы начального </a:t>
            </a:r>
          </a:p>
          <a:p>
            <a:pPr algn="ctr"/>
            <a:r>
              <a:rPr lang="ru-RU" alt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общего образования (АОП </a:t>
            </a:r>
            <a:r>
              <a:rPr lang="ru-RU" altLang="ru-RU" sz="2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НОО и АООП НОО)</a:t>
            </a:r>
            <a:endParaRPr lang="en-US" altLang="ru-RU" sz="28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altLang="ru-RU" sz="2800" b="1" dirty="0">
              <a:solidFill>
                <a:srgbClr val="4F622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Tx/>
              <a:buChar char="•"/>
            </a:pPr>
            <a:r>
              <a:rPr lang="ru-RU" altLang="ru-RU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Целевой раздел</a:t>
            </a:r>
            <a:endParaRPr lang="en-US" altLang="ru-RU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Tx/>
              <a:buChar char="•"/>
            </a:pPr>
            <a:endParaRPr lang="ru-RU" altLang="ru-RU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Tx/>
              <a:buChar char="•"/>
            </a:pPr>
            <a:r>
              <a:rPr lang="ru-RU" altLang="ru-RU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Содержательный раздел</a:t>
            </a:r>
            <a:endParaRPr lang="en-US" altLang="ru-RU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Tx/>
              <a:buChar char="•"/>
            </a:pPr>
            <a:endParaRPr lang="ru-RU" altLang="ru-RU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Tx/>
              <a:buChar char="•"/>
            </a:pPr>
            <a:r>
              <a:rPr lang="ru-RU" altLang="ru-RU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Организационный раздел</a:t>
            </a:r>
            <a:endParaRPr lang="en-US" altLang="ru-RU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852936"/>
            <a:ext cx="3214541" cy="2729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24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404664"/>
            <a:ext cx="8785472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0050" indent="-400050" algn="ctr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romanUcPeriod"/>
              <a:defRPr/>
            </a:pPr>
            <a:r>
              <a:rPr lang="ru-RU" sz="3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ЦЕЛЕВОЙ РАЗДЕЛ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1.1 Пояснительная записка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Составляется как в программе по ФГОС, однако указываем, что в программе </a:t>
            </a:r>
            <a:r>
              <a:rPr lang="ru-RU" sz="280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учитывается специфика психофизического развития детей с ОВЗ, их различия в стартовых возможностях обучения и разнообразие образовательных потребностей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52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419" y="980728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1.1.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ПОЯСНИТЕЛЬНАЯ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ЗАПИСКА</a:t>
            </a:r>
          </a:p>
          <a:p>
            <a:pPr algn="ctr">
              <a:defRPr/>
            </a:pPr>
            <a:endParaRPr lang="en-US" sz="2000" b="1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Tx/>
              <a:buAutoNum type="arabicParenR"/>
              <a:defRPr/>
            </a:pPr>
            <a:r>
              <a:rPr lang="x-none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Нормативные акты и учебно-методические документы, на основании которых разработана 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АОП. </a:t>
            </a:r>
          </a:p>
          <a:p>
            <a:pPr marL="457200" indent="-457200">
              <a:buFontTx/>
              <a:buAutoNum type="arabicParenR"/>
              <a:defRPr/>
            </a:pP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</a:t>
            </a:r>
            <a:r>
              <a:rPr lang="x-none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ел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ь и задачи реализации АОП.  </a:t>
            </a:r>
          </a:p>
          <a:p>
            <a:pPr marL="457200" indent="-457200">
              <a:buFontTx/>
              <a:buAutoNum type="arabicParenR"/>
              <a:defRPr/>
            </a:pP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Принципы и подходы к формированию АОП НОО.</a:t>
            </a:r>
          </a:p>
          <a:p>
            <a:pPr marL="457200" indent="-457200">
              <a:buFontTx/>
              <a:buAutoNum type="arabicParenR"/>
              <a:defRPr/>
            </a:pP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Общая характеристика программы.</a:t>
            </a:r>
          </a:p>
          <a:p>
            <a:pPr marL="457200" indent="-457200">
              <a:buFontTx/>
              <a:buAutoNum type="arabicParenR"/>
              <a:defRPr/>
            </a:pP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Психолого-педагогическая характеристика обучающихся с ОВЗ.</a:t>
            </a:r>
          </a:p>
          <a:p>
            <a:pPr marL="457200" indent="-457200">
              <a:buFontTx/>
              <a:buAutoNum type="arabicParenR"/>
              <a:defRPr/>
            </a:pP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Описание особых образовательных потребностей обучающихся с ОВЗ.</a:t>
            </a:r>
          </a:p>
        </p:txBody>
      </p:sp>
    </p:spTree>
    <p:extLst>
      <p:ext uri="{BB962C8B-B14F-4D97-AF65-F5344CB8AC3E}">
        <p14:creationId xmlns:p14="http://schemas.microsoft.com/office/powerpoint/2010/main" val="216026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496944" cy="115212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ФГОС НОО и ФГОС ОВЗ, ФГОС УО</a:t>
            </a:r>
            <a:endParaRPr lang="ru-RU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l="25218" t="8699" r="42688" b="18396"/>
          <a:stretch/>
        </p:blipFill>
        <p:spPr>
          <a:xfrm>
            <a:off x="421433" y="1268574"/>
            <a:ext cx="3611758" cy="4236870"/>
          </a:xfrm>
          <a:prstGeom prst="rect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7998" t="17143" r="35346" b="11429"/>
          <a:stretch/>
        </p:blipFill>
        <p:spPr>
          <a:xfrm rot="21029358">
            <a:off x="91807" y="3536610"/>
            <a:ext cx="3168352" cy="3567444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5089" t="19608" r="14322" b="5882"/>
          <a:stretch/>
        </p:blipFill>
        <p:spPr>
          <a:xfrm>
            <a:off x="4716016" y="1399253"/>
            <a:ext cx="3528392" cy="2340201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5356" t="16069" r="11654" b="5756"/>
          <a:stretch/>
        </p:blipFill>
        <p:spPr>
          <a:xfrm>
            <a:off x="3533112" y="3872303"/>
            <a:ext cx="4492416" cy="3342605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0812" y="2822294"/>
            <a:ext cx="1536325" cy="18472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7505" y="620688"/>
            <a:ext cx="8835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Приказы о внесении изменений в ФГОС НОО от 31.12.2015 г. 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№ 1576,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ФГОС ОО №1577,ФГОС СОО №1578</a:t>
            </a:r>
            <a:endParaRPr lang="ru-RU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25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8497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1.2 Планируемые результаты освоения 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АОП </a:t>
            </a:r>
            <a:r>
              <a:rPr lang="ru-RU" sz="2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НОО и АООП НОО</a:t>
            </a:r>
            <a:endParaRPr lang="ru-RU" sz="28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endParaRPr lang="ru-RU" sz="2800" b="1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514350" indent="-514350">
              <a:buFontTx/>
              <a:buAutoNum type="arabicParenR"/>
              <a:defRPr/>
            </a:pP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Формирование универсальных учебных действий,  метапредметные результаты.</a:t>
            </a:r>
          </a:p>
          <a:p>
            <a:pPr marL="514350" indent="-514350">
              <a:buFontTx/>
              <a:buAutoNum type="arabicParenR"/>
              <a:defRPr/>
            </a:pP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defRPr/>
            </a:pP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2) Предметные результаты освоения учебных дисциплин (академические достижения).</a:t>
            </a:r>
          </a:p>
          <a:p>
            <a:pPr>
              <a:defRPr/>
            </a:pP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defRPr/>
            </a:pP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3) Личностные результаты обучения по каждому направлению (освоение жизненной компетенции).</a:t>
            </a:r>
          </a:p>
        </p:txBody>
      </p:sp>
    </p:spTree>
    <p:extLst>
      <p:ext uri="{BB962C8B-B14F-4D97-AF65-F5344CB8AC3E}">
        <p14:creationId xmlns:p14="http://schemas.microsoft.com/office/powerpoint/2010/main" val="215406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323528" y="260648"/>
            <a:ext cx="799338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1.3 Система оценки достижения планируемых результатов </a:t>
            </a:r>
            <a:r>
              <a:rPr lang="ru-RU" alt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освоения АОП НОО</a:t>
            </a:r>
            <a:endParaRPr lang="ru-RU" altLang="ru-RU" sz="24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r>
              <a:rPr lang="ru-RU" alt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Согласно требованиям ФГОС НОО, образовательная организация самостоятельно разрабатывает систему оценки образовательных достижений учащихся </a:t>
            </a: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719424" y="2310138"/>
            <a:ext cx="7705152" cy="3170099"/>
          </a:xfrm>
          <a:prstGeom prst="rect">
            <a:avLst/>
          </a:prstGeom>
          <a:solidFill>
            <a:srgbClr val="FFFFFF"/>
          </a:solidFill>
          <a:ln>
            <a:solidFill>
              <a:srgbClr val="40CC51"/>
            </a:solidFill>
          </a:ln>
          <a:extLst/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just" eaLnBrk="1" hangingPunct="1">
              <a:buFont typeface="Calibri" pitchFamily="34" charset="0"/>
              <a:buAutoNum type="arabicPeriod"/>
            </a:pPr>
            <a:r>
              <a:rPr lang="ru-RU" altLang="ru-RU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Описание </a:t>
            </a:r>
            <a:r>
              <a:rPr lang="ru-RU" altLang="ru-RU" sz="2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направлений </a:t>
            </a:r>
            <a:r>
              <a:rPr lang="ru-RU" altLang="ru-RU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 целей оценочной деятельности.</a:t>
            </a:r>
          </a:p>
          <a:p>
            <a:pPr algn="just" eaLnBrk="1" hangingPunct="1">
              <a:buFont typeface="Calibri" pitchFamily="34" charset="0"/>
              <a:buAutoNum type="arabicPeriod"/>
            </a:pPr>
            <a:r>
              <a:rPr lang="ru-RU" altLang="ru-RU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Требования к предметным, метапредметным и личностным результатам на данной ступени образования.</a:t>
            </a:r>
          </a:p>
          <a:p>
            <a:pPr algn="just" eaLnBrk="1" hangingPunct="1">
              <a:buFont typeface="Calibri" pitchFamily="34" charset="0"/>
              <a:buAutoNum type="arabicPeriod"/>
            </a:pPr>
            <a:r>
              <a:rPr lang="ru-RU" altLang="ru-RU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Требования к использованию знаний и умений на практике.</a:t>
            </a:r>
          </a:p>
          <a:p>
            <a:pPr algn="just" eaLnBrk="1" hangingPunct="1">
              <a:buFont typeface="Calibri" pitchFamily="34" charset="0"/>
              <a:buAutoNum type="arabicPeriod"/>
            </a:pPr>
            <a:r>
              <a:rPr lang="ru-RU" altLang="ru-RU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Требования к активности и самостоятельности применения знаний и умений на практике.</a:t>
            </a:r>
          </a:p>
          <a:p>
            <a:pPr algn="just" eaLnBrk="1" hangingPunct="1">
              <a:buFont typeface="Calibri" pitchFamily="34" charset="0"/>
              <a:buAutoNum type="arabicPeriod"/>
            </a:pPr>
            <a:r>
              <a:rPr lang="ru-RU" altLang="ru-RU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Специальные требования к развитию жизненной компетенции.</a:t>
            </a:r>
          </a:p>
          <a:p>
            <a:pPr algn="just" eaLnBrk="1" hangingPunct="1">
              <a:buFont typeface="Calibri" pitchFamily="34" charset="0"/>
              <a:buAutoNum type="arabicPeriod"/>
            </a:pPr>
            <a:r>
              <a:rPr lang="ru-RU" altLang="ru-RU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Формы проведения аттестации.</a:t>
            </a:r>
          </a:p>
        </p:txBody>
      </p:sp>
    </p:spTree>
    <p:extLst>
      <p:ext uri="{BB962C8B-B14F-4D97-AF65-F5344CB8AC3E}">
        <p14:creationId xmlns:p14="http://schemas.microsoft.com/office/powerpoint/2010/main" val="209743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3"/>
          <p:cNvSpPr>
            <a:spLocks noChangeArrowheads="1"/>
          </p:cNvSpPr>
          <p:nvPr/>
        </p:nvSpPr>
        <p:spPr bwMode="auto">
          <a:xfrm>
            <a:off x="611188" y="620688"/>
            <a:ext cx="7849244" cy="1200329"/>
          </a:xfrm>
          <a:prstGeom prst="rect">
            <a:avLst/>
          </a:prstGeom>
          <a:ln/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Личностные результаты оцениваются</a:t>
            </a:r>
            <a:r>
              <a:rPr lang="ru-RU" alt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через портфолио творческих работ и мониторинги, проводимые специалистами. </a:t>
            </a:r>
          </a:p>
        </p:txBody>
      </p:sp>
      <p:sp>
        <p:nvSpPr>
          <p:cNvPr id="3" name="Прямоугольник 3"/>
          <p:cNvSpPr>
            <a:spLocks noChangeArrowheads="1"/>
          </p:cNvSpPr>
          <p:nvPr/>
        </p:nvSpPr>
        <p:spPr bwMode="auto">
          <a:xfrm>
            <a:off x="611188" y="1857803"/>
            <a:ext cx="7849244" cy="2246769"/>
          </a:xfrm>
          <a:prstGeom prst="rect">
            <a:avLst/>
          </a:prstGeom>
          <a:ln/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b="1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метапредметных результатов</a:t>
            </a:r>
            <a:r>
              <a:rPr lang="ru-RU" altLang="ru-RU" sz="2000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проводится в ходе различных процедур таких, как: </a:t>
            </a:r>
          </a:p>
          <a:p>
            <a:pPr algn="just" eaLnBrk="1" hangingPunct="1">
              <a:buFont typeface="Arial" charset="0"/>
              <a:buChar char="•"/>
            </a:pPr>
            <a:r>
              <a:rPr lang="ru-RU" alt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решение задач творческого и поискового характера;</a:t>
            </a:r>
          </a:p>
          <a:p>
            <a:pPr algn="just" eaLnBrk="1" hangingPunct="1">
              <a:buFont typeface="Arial" charset="0"/>
              <a:buChar char="•"/>
            </a:pPr>
            <a:r>
              <a:rPr lang="ru-RU" alt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учебное проектирование; </a:t>
            </a:r>
          </a:p>
          <a:p>
            <a:pPr algn="just" eaLnBrk="1" hangingPunct="1">
              <a:buFont typeface="Arial" charset="0"/>
              <a:buChar char="•"/>
            </a:pPr>
            <a:r>
              <a:rPr lang="ru-RU" alt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итоговые проверочные работы; </a:t>
            </a:r>
          </a:p>
          <a:p>
            <a:pPr algn="just" eaLnBrk="1" hangingPunct="1">
              <a:buFont typeface="Arial" charset="0"/>
              <a:buChar char="•"/>
            </a:pPr>
            <a:r>
              <a:rPr lang="ru-RU" alt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комплексные работы на межпредметной основе;</a:t>
            </a:r>
          </a:p>
          <a:p>
            <a:pPr algn="just" eaLnBrk="1" hangingPunct="1">
              <a:buFont typeface="Arial" charset="0"/>
              <a:buChar char="•"/>
            </a:pPr>
            <a:r>
              <a:rPr lang="ru-RU" alt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мониторинг сформированности основных учебных умений.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4437112"/>
            <a:ext cx="6048672" cy="1631216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alt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alt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учебной деятельности  </a:t>
            </a:r>
            <a:r>
              <a:rPr lang="ru-RU" altLang="ru-RU" sz="2000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</a:t>
            </a:r>
            <a:r>
              <a:rPr lang="ru-RU" alt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000" b="1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предметных результатов </a:t>
            </a:r>
            <a:r>
              <a:rPr lang="ru-RU" alt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проводится с помощью диагностических работ (промежуточных и итоговых), направленных на определение уровня освоения темы учащимися.  </a:t>
            </a:r>
          </a:p>
        </p:txBody>
      </p:sp>
    </p:spTree>
    <p:extLst>
      <p:ext uri="{BB962C8B-B14F-4D97-AF65-F5344CB8AC3E}">
        <p14:creationId xmlns:p14="http://schemas.microsoft.com/office/powerpoint/2010/main" val="359651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387706"/>
              </p:ext>
            </p:extLst>
          </p:nvPr>
        </p:nvGraphicFramePr>
        <p:xfrm>
          <a:off x="611560" y="476669"/>
          <a:ext cx="7920880" cy="5823959"/>
        </p:xfrm>
        <a:graphic>
          <a:graphicData uri="http://schemas.openxmlformats.org/drawingml/2006/table">
            <a:tbl>
              <a:tblPr firstRow="1" firstCol="1" bandRow="1">
                <a:tableStyleId>{17292A2E-F333-43FB-9621-5CBBE7FDCDCB}</a:tableStyleId>
              </a:tblPr>
              <a:tblGrid>
                <a:gridCol w="556589"/>
                <a:gridCol w="7364291"/>
              </a:tblGrid>
              <a:tr h="6817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3200" b="1" kern="50" dirty="0" smtClean="0">
                          <a:solidFill>
                            <a:srgbClr val="FFFF00"/>
                          </a:solidFill>
                          <a:effectLst/>
                        </a:rPr>
                        <a:t>II</a:t>
                      </a:r>
                      <a:endParaRPr lang="ru-RU" sz="3200" b="1" kern="50" dirty="0">
                        <a:solidFill>
                          <a:srgbClr val="FFFF00"/>
                        </a:solidFill>
                        <a:effectLst/>
                        <a:latin typeface="Calibri"/>
                        <a:ea typeface="Arial Unicode MS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3600" b="1" kern="50" dirty="0">
                          <a:solidFill>
                            <a:srgbClr val="FFFF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Содержательный </a:t>
                      </a:r>
                      <a:r>
                        <a:rPr lang="ru-RU" sz="3600" b="1" kern="50" dirty="0" smtClean="0">
                          <a:solidFill>
                            <a:srgbClr val="FFFF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раздел</a:t>
                      </a:r>
                      <a:endParaRPr lang="ru-RU" sz="3600" b="1" kern="50" dirty="0">
                        <a:solidFill>
                          <a:srgbClr val="FFFF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  <a:tr h="8570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 b="1" kern="5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2.1</a:t>
                      </a:r>
                      <a:endParaRPr lang="ru-RU" sz="2000" b="1" kern="50" dirty="0">
                        <a:solidFill>
                          <a:srgbClr val="00000A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 b="1" kern="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Программа формирования универсальных учебных действий</a:t>
                      </a:r>
                      <a:r>
                        <a:rPr lang="ru-RU" sz="2000" b="1" kern="5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endParaRPr lang="ru-RU" sz="2000" b="1" kern="50" dirty="0">
                        <a:solidFill>
                          <a:srgbClr val="00000A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  <a:tr h="8570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 b="1" kern="5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2.2</a:t>
                      </a:r>
                      <a:endParaRPr lang="ru-RU" sz="2000" b="1" kern="50" dirty="0">
                        <a:solidFill>
                          <a:srgbClr val="00000A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 b="1" kern="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Программа учебных предметов, курсов коррекционно-развивающей </a:t>
                      </a:r>
                      <a:r>
                        <a:rPr lang="ru-RU" sz="2000" b="1" kern="5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области</a:t>
                      </a:r>
                      <a:endParaRPr lang="ru-RU" sz="2000" b="1" kern="50" dirty="0">
                        <a:solidFill>
                          <a:srgbClr val="00000A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  <a:tr h="8570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 b="1" kern="5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2.3</a:t>
                      </a:r>
                      <a:endParaRPr lang="ru-RU" sz="2000" b="1" kern="50" dirty="0">
                        <a:solidFill>
                          <a:srgbClr val="00000A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 b="1" kern="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Программа духовно-нравственного развития, </a:t>
                      </a:r>
                      <a:r>
                        <a:rPr lang="ru-RU" sz="2000" b="1" kern="5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воспитания</a:t>
                      </a:r>
                      <a:endParaRPr lang="ru-RU" sz="2000" b="1" kern="50" dirty="0">
                        <a:solidFill>
                          <a:srgbClr val="00000A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  <a:tr h="8570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 b="1" kern="5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2.4</a:t>
                      </a:r>
                      <a:endParaRPr lang="ru-RU" sz="2000" b="1" kern="50" dirty="0">
                        <a:solidFill>
                          <a:srgbClr val="00000A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 b="1" kern="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Программа формирования экологической культуры, здорового и безопасного образа </a:t>
                      </a:r>
                      <a:r>
                        <a:rPr lang="ru-RU" sz="2000" b="1" kern="5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жизни</a:t>
                      </a:r>
                      <a:endParaRPr lang="ru-RU" sz="2000" b="1" kern="50" dirty="0">
                        <a:solidFill>
                          <a:srgbClr val="00000A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  <a:tr h="8570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 b="1" kern="5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2.5</a:t>
                      </a:r>
                      <a:endParaRPr lang="ru-RU" sz="2000" b="1" kern="50" dirty="0">
                        <a:solidFill>
                          <a:srgbClr val="00000A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 b="1" kern="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Программа коррекционной </a:t>
                      </a:r>
                      <a:r>
                        <a:rPr lang="ru-RU" sz="2000" b="1" kern="5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работы</a:t>
                      </a:r>
                      <a:endParaRPr lang="ru-RU" sz="2000" b="1" kern="50" dirty="0">
                        <a:solidFill>
                          <a:srgbClr val="00000A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  <a:tr h="8570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 b="1" kern="5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2.6</a:t>
                      </a:r>
                      <a:endParaRPr lang="ru-RU" sz="2000" b="1" kern="50" dirty="0">
                        <a:solidFill>
                          <a:srgbClr val="00000A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 b="1" kern="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Программа внеурочной </a:t>
                      </a:r>
                      <a:r>
                        <a:rPr lang="ru-RU" sz="2000" b="1" kern="5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деятельности</a:t>
                      </a:r>
                      <a:endParaRPr lang="ru-RU" sz="2000" b="1" kern="50" dirty="0">
                        <a:solidFill>
                          <a:srgbClr val="00000A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123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4"/>
          <p:cNvSpPr>
            <a:spLocks noChangeArrowheads="1"/>
          </p:cNvSpPr>
          <p:nvPr/>
        </p:nvSpPr>
        <p:spPr bwMode="auto">
          <a:xfrm>
            <a:off x="684213" y="476250"/>
            <a:ext cx="77041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endParaRPr lang="ru-RU" sz="2400" b="1" u="sng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539750" y="765175"/>
            <a:ext cx="8064500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Организационный раздел </a:t>
            </a:r>
          </a:p>
          <a:p>
            <a:pPr algn="ctr" eaLnBrk="1" hangingPunct="1">
              <a:defRPr/>
            </a:pPr>
            <a:endParaRPr lang="ru-RU" sz="3200" u="sng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Учебный план НОО (предметные и коррекционно-развивающие области, направления внеурочной деятельности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defRPr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2. Система специальных условий реализации АОП НОО (п.2.9.11 Стандарта): кадровые условия, финансово-экономические условия, материально-технические условия</a:t>
            </a:r>
          </a:p>
          <a:p>
            <a:pPr eaLnBrk="1" hangingPunct="1"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90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1" y="620688"/>
            <a:ext cx="7920880" cy="489364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 algn="ctr" eaLnBrk="1" hangingPunct="1">
              <a:defRPr/>
            </a:pPr>
            <a:r>
              <a:rPr lang="ru-RU" sz="2000" b="1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Учебный план </a:t>
            </a:r>
          </a:p>
          <a:p>
            <a:pPr marL="457200" indent="-457200" algn="ctr" eaLnBrk="1" hangingPunct="1">
              <a:defRPr/>
            </a:pPr>
            <a:r>
              <a:rPr lang="ru-RU" sz="2000" b="1" dirty="0">
                <a:solidFill>
                  <a:srgbClr val="103C1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(предметные и коррекционно-развивающие области, направления внеурочной деятельности</a:t>
            </a:r>
            <a:r>
              <a:rPr lang="ru-RU" sz="2000" b="1" dirty="0" smtClean="0">
                <a:solidFill>
                  <a:srgbClr val="103C1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b="1" i="1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Учебный план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состоит из двух частей — </a:t>
            </a:r>
            <a:r>
              <a:rPr lang="ru-RU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обязательной части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</a:t>
            </a:r>
            <a:r>
              <a:rPr lang="ru-RU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части,</a:t>
            </a:r>
          </a:p>
          <a:p>
            <a:r>
              <a:rPr lang="ru-RU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формируемой участниками образовательных отношений</a:t>
            </a:r>
          </a:p>
          <a:p>
            <a:r>
              <a:rPr lang="ru-RU" b="1" u="sng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Обязательная часть</a:t>
            </a:r>
          </a:p>
          <a:p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Обязательная часть учебного плана определяет состав учебных</a:t>
            </a:r>
          </a:p>
          <a:p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предметов обязательных предметных областей, которые должны быть</a:t>
            </a:r>
          </a:p>
          <a:p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реализованы во всех образовательных организациях, реализующих АООП,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учебное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время, отводимое на их изучение по классам (годам) обучения.</a:t>
            </a:r>
          </a:p>
          <a:p>
            <a:r>
              <a:rPr lang="ru-RU" b="1" u="sng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Формируемая часть</a:t>
            </a:r>
          </a:p>
          <a:p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часть, </a:t>
            </a:r>
            <a:r>
              <a:rPr lang="ru-RU" i="1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формируемую участниками образовательных отношений</a:t>
            </a:r>
            <a:r>
              <a:rPr lang="ru-RU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</a:p>
          <a:p>
            <a:r>
              <a:rPr lang="ru-RU" i="1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входит внеурочная деятельность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В соответствии с требованиями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Стандарта  внеурочная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деятельность организуется по направлениям развития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личности (коррекционно-развивающее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нравственное, социальное,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общекультурное, спортивно-оздоровительное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62585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76672"/>
            <a:ext cx="348685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(п.2.9.3. ФГОС ОВЗ)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53427"/>
            <a:ext cx="7632848" cy="193899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Обязательным элементом структуры Учебного плана является "Коррекционно-развивающая область", реализующаяся через содержание коррекционных курсов, указанных в 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2" action="ppaction://hlinkfile" tooltip="Ссылка на текущий документ"/>
              </a:rPr>
              <a:t>приложениях </a:t>
            </a:r>
            <a:endParaRPr lang="ru-RU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hlinkClick r:id="rId2" action="ppaction://hlinkfile" tooltip="Ссылка на текущий документ"/>
            </a:endParaRPr>
          </a:p>
          <a:p>
            <a:r>
              <a:rPr lang="ru-RU" sz="24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2" action="ppaction://hlinkfile" tooltip="Ссылка на текущий документ"/>
              </a:rPr>
              <a:t> </a:t>
            </a:r>
            <a:r>
              <a:rPr lang="ru-RU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2" action="ppaction://hlinkfile" tooltip="Ссылка на текущий документ"/>
              </a:rPr>
              <a:t>N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2" action="ppaction://hlinkfile" tooltip="Ссылка на текущий документ"/>
              </a:rPr>
              <a:t> 1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3" action="ppaction://hlinkfile" tooltip="Ссылка на текущий документ"/>
              </a:rPr>
              <a:t>8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 настоящему Стандарту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3212976"/>
            <a:ext cx="6815252" cy="25545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Часть Учебного плана, формируемая участниками образовательных отношений, включает часы на внеурочную деятельность (10 часов в неделю), предназначенные для реализации направлений внеурочной деятельности (не более 5 часов в неделю), и часы на коррекционно-развивающую область (не менее 5 часов в неделю), указанные в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2" action="ppaction://hlinkfile" tooltip="Ссылка на текущий документ"/>
              </a:rPr>
              <a:t>приложениях N </a:t>
            </a:r>
            <a:r>
              <a:rPr lang="ru-RU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2" action="ppaction://hlinkfile" tooltip="Ссылка на текущий документ"/>
              </a:rPr>
              <a:t>N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2" action="ppaction://hlinkfile" tooltip="Ссылка на текущий документ"/>
              </a:rPr>
              <a:t> 1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3" action="ppaction://hlinkfile" tooltip="Ссылка на текущий документ"/>
              </a:rPr>
              <a:t>8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 настоящему Стандарту.</a:t>
            </a:r>
          </a:p>
        </p:txBody>
      </p:sp>
    </p:spTree>
    <p:extLst>
      <p:ext uri="{BB962C8B-B14F-4D97-AF65-F5344CB8AC3E}">
        <p14:creationId xmlns:p14="http://schemas.microsoft.com/office/powerpoint/2010/main" val="291853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59968"/>
            <a:ext cx="8136904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Коррекционно-развивающая </a:t>
            </a:r>
            <a:r>
              <a:rPr lang="ru-RU" sz="3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область </a:t>
            </a:r>
          </a:p>
          <a:p>
            <a:endParaRPr lang="ru-RU" sz="24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 развитие осязания и мелкой моторики; </a:t>
            </a:r>
          </a:p>
          <a:p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 развитие ориентировки в пространстве; </a:t>
            </a:r>
          </a:p>
          <a:p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 охрана и развитие зрения и зрительного восприятия;</a:t>
            </a:r>
          </a:p>
          <a:p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 развитие мимики и пантомимики;</a:t>
            </a:r>
          </a:p>
          <a:p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 лечебная физическая культура;</a:t>
            </a:r>
          </a:p>
          <a:p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 логопедические занятия;</a:t>
            </a:r>
          </a:p>
          <a:p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 психологические занятия; </a:t>
            </a:r>
          </a:p>
          <a:p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 ритмика;</a:t>
            </a:r>
          </a:p>
          <a:p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 социально-бытовая ориентировка</a:t>
            </a:r>
          </a:p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Коррекционные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курсы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проводят либо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специалисты (учитель-логопед, учитель-дефектолог,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педагог-психолог), либо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прошедшие соответствующую переподготовку педагоги. </a:t>
            </a:r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0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этих категорий </a:t>
            </a:r>
            <a:r>
              <a:rPr lang="ru-RU" sz="20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специалистов обязательным требованием является </a:t>
            </a:r>
            <a:r>
              <a:rPr lang="ru-RU" sz="20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прохождение профессиональной </a:t>
            </a:r>
            <a:r>
              <a:rPr lang="ru-RU" sz="20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переподготовки или курсов повышения квалификации </a:t>
            </a:r>
            <a:r>
              <a:rPr lang="ru-RU" sz="20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области </a:t>
            </a:r>
            <a:r>
              <a:rPr lang="ru-RU" sz="20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инклюзивного образования, подтвержденной </a:t>
            </a:r>
            <a:r>
              <a:rPr lang="ru-RU" sz="20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документом установленного </a:t>
            </a:r>
            <a:r>
              <a:rPr lang="ru-RU" sz="20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образца.</a:t>
            </a:r>
          </a:p>
        </p:txBody>
      </p:sp>
    </p:spTree>
    <p:extLst>
      <p:ext uri="{BB962C8B-B14F-4D97-AF65-F5344CB8AC3E}">
        <p14:creationId xmlns:p14="http://schemas.microsoft.com/office/powerpoint/2010/main" val="354464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82748"/>
            <a:ext cx="8136904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Логопедические занятия</a:t>
            </a:r>
          </a:p>
          <a:p>
            <a:pPr algn="just"/>
            <a:r>
              <a:rPr lang="ru-RU" sz="2000" b="1" i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логопедических занятий состоит в диагностике, коррекции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развитии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всех сторон речи (фонетико-фонематической,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лексико-грамматической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синтаксической), связной речи; формировании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навыков вербальной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коммуникации.</a:t>
            </a:r>
          </a:p>
          <a:p>
            <a:pPr algn="just"/>
            <a:r>
              <a:rPr lang="ru-RU" sz="2000" i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Основными </a:t>
            </a:r>
            <a:r>
              <a:rPr lang="ru-RU" sz="2000" b="1" i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направлениями </a:t>
            </a:r>
            <a:r>
              <a:rPr lang="ru-RU" sz="2000" i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логопедической работы является: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диагностика и коррекция звукопроизношения (постановка,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автоматизация и дифференциация звуков речи);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диагностика и коррекция лексической стороны речи;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диагностика и коррекция грамматического строя речи (синтаксической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структуры речевых высказываний, словоизменения и словообразования);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коррекция диалогической и формирование монологической форм речи;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коммуникативной функции речи;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коррекция нарушений чтения и письма;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расширение представлений об окружающей действительности;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познавательной сферы (мышления, памяти, внимания).</a:t>
            </a:r>
          </a:p>
        </p:txBody>
      </p:sp>
    </p:spTree>
    <p:extLst>
      <p:ext uri="{BB962C8B-B14F-4D97-AF65-F5344CB8AC3E}">
        <p14:creationId xmlns:p14="http://schemas.microsoft.com/office/powerpoint/2010/main" val="69821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7852501" cy="5663089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</a:t>
            </a:r>
            <a:r>
              <a:rPr lang="ru-RU" sz="2000" b="1" u="sng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оррекционные </a:t>
            </a:r>
            <a:r>
              <a:rPr lang="ru-RU" sz="2000" b="1" u="sng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занятия</a:t>
            </a:r>
          </a:p>
          <a:p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Специальные коррекционные занятия проводятся индивидуально и по подгруппам, которые формируются с учетом однородности недостатков развития обучающихся, имеющих нарушения зрения, зрительных функций и индивидуальных особенностей развития. Индивидуальные и групповые коррекционно-развивающие занятия проводятся как в первой, так и во второй половине дня; их продолжительность 15 – 25 минут. Эти занятия проводятся учителем- предметником, учителем-логопедом, педагогом-психологом и другими специалистами. Все коррекционно-развивающие компоненты учебного плана подкрепляют и дополняют друг друга и обеспечивают стимуляцию сенсорно- перцептивной деятельности, развитие социально-бытовой ориентировки, познавательной активности, а также эмоционально-волевой сферы положительных качеств личности. На занятия по развитию осязания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интеграции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(развитие способности к эмпатии, сопереживанию);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формирование продуктивных видов взаимодействия с окружающими (в</a:t>
            </a:r>
          </a:p>
          <a:p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семье, классе), повышение социального статуса ребенка в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коллективе, формирование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развитие навыков социального поведения).</a:t>
            </a:r>
          </a:p>
        </p:txBody>
      </p:sp>
    </p:spTree>
    <p:extLst>
      <p:ext uri="{BB962C8B-B14F-4D97-AF65-F5344CB8AC3E}">
        <p14:creationId xmlns:p14="http://schemas.microsoft.com/office/powerpoint/2010/main" val="10687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2783" y="188640"/>
            <a:ext cx="669674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ru-RU" alt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Инклюзия </a:t>
            </a:r>
            <a:r>
              <a:rPr kumimoji="1" lang="ru-RU" altLang="ru-RU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глубокое    погружение ребёнка в адаптированную образовательную среду и оказание ему и членам его семьи различных поддерживающих </a:t>
            </a:r>
            <a:r>
              <a:rPr kumimoji="1" lang="ru-RU" altLang="ru-RU" sz="28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услуг.</a:t>
            </a:r>
            <a:endParaRPr kumimoji="1" lang="ru-RU" altLang="ru-RU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13" y="3429000"/>
            <a:ext cx="8928992" cy="5847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</a:rPr>
              <a:t>Главный принцип инклюзивного образования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0073" y="4221088"/>
            <a:ext cx="7848872" cy="181588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«Не ребенок подгоняется под существующие в ОО условия и нормы, а, наоборот , вся система образования  подстраивается  под потребности и возможности конкретного ребенка».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04664"/>
            <a:ext cx="2016224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891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136903" cy="483209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Ритмика</a:t>
            </a:r>
          </a:p>
          <a:p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Целью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занятий по ритмике является развитие двигательной активности</a:t>
            </a:r>
          </a:p>
          <a:p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ребенка в процессе восприятия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музыки. На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занятиях ритмикой осуществляется коррекция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недостатков двигательной, эмоционально-волевой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познавательной сфер, которая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достигается средствами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музыкально-ритмической деятельности. Занятия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способствуют развитию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общей и речевой моторики, ориентировке в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пространстве, укреплению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здоровья, формированию навыков здорового образа жизни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обучающихся </a:t>
            </a:r>
          </a:p>
          <a:p>
            <a:r>
              <a:rPr lang="ru-RU" i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</a:t>
            </a:r>
            <a:r>
              <a:rPr lang="ru-RU" b="1" i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направления </a:t>
            </a:r>
            <a:r>
              <a:rPr lang="ru-RU" i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работы по ритмике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упражнения на ориентировку в пространстве;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ритмико-гимнастические упражнения (общеразвивающие упражнения,</a:t>
            </a:r>
          </a:p>
          <a:p>
            <a:r>
              <a:rPr lang="ru-RU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упражнения на координацию движений, упражнение на расслабление мышц);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упражнения с детскими музыкальными инструментами;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игры под музыку;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танцевальные упражнения</a:t>
            </a:r>
            <a:r>
              <a:rPr lang="ru-RU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84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899592" y="1052736"/>
            <a:ext cx="7416998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Система специальных </a:t>
            </a:r>
            <a:r>
              <a:rPr lang="ru-RU" altLang="ru-RU" sz="2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условий реализации </a:t>
            </a:r>
            <a:r>
              <a:rPr lang="ru-RU" alt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АОП НОО </a:t>
            </a:r>
            <a:r>
              <a:rPr lang="ru-RU" altLang="ru-RU" sz="2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ru-RU" alt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п.2.9.11 Стандарта) </a:t>
            </a:r>
          </a:p>
          <a:p>
            <a:pPr algn="ctr" eaLnBrk="1" hangingPunct="1"/>
            <a:endParaRPr lang="ru-RU" altLang="ru-RU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r>
              <a:rPr lang="ru-RU" alt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Кадровые условия.</a:t>
            </a:r>
          </a:p>
          <a:p>
            <a:pPr eaLnBrk="1" hangingPunct="1"/>
            <a:endParaRPr lang="ru-RU" alt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r>
              <a:rPr lang="ru-RU" alt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Финансово-экономические условия.</a:t>
            </a:r>
          </a:p>
          <a:p>
            <a:pPr eaLnBrk="1" hangingPunct="1"/>
            <a:endParaRPr lang="ru-RU" alt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r>
              <a:rPr lang="ru-RU" alt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Материально-технические условия</a:t>
            </a:r>
            <a:r>
              <a:rPr lang="ru-RU" alt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eaLnBrk="1" hangingPunct="1"/>
            <a:endParaRPr lang="ru-RU" alt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03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14725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Приведем краткое сравнительное описание Программы коррекционной работы в рамках ООП ОО и Адаптированной индивидуальной образовательной программы.</a:t>
            </a:r>
            <a:r>
              <a:rPr lang="ru-RU" sz="24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915195"/>
              </p:ext>
            </p:extLst>
          </p:nvPr>
        </p:nvGraphicFramePr>
        <p:xfrm>
          <a:off x="827584" y="1484980"/>
          <a:ext cx="7776864" cy="56438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2208"/>
                <a:gridCol w="3168352"/>
                <a:gridCol w="2736304"/>
              </a:tblGrid>
              <a:tr h="2708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Программа</a:t>
                      </a:r>
                      <a:b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коррекционной работы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Адаптированная</a:t>
                      </a:r>
                      <a:b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образовательная программа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6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Направление</a:t>
                      </a:r>
                      <a:b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деятельности в рамках реализации программы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Коррекция недостатков в физическом и психическом развитии детей с ОВЗ;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Оказание помощи в освоении ООП ОО; социальная адаптация; обеспечение условий для реализации ООП ОО 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Освоение ОП на уровне, доступном ребенку; социальная адаптация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5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Срок</a:t>
                      </a:r>
                      <a:b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реализации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 года – в соответствии с реализацией содержания ООП, прогнозируемого</a:t>
                      </a:r>
                      <a:b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контингента обучающихся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год – в соответствии с рекомендациями ПМПК о создании специальных образовательных условий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0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Контингент</a:t>
                      </a:r>
                      <a:b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обучающихся, для которых разрабатывается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Дети  различных категорий: с ОВЗ (инвалидностью); дети,</a:t>
                      </a:r>
                      <a:b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имеющие парциальные недостатки в развитии школьно-значимых функций; слабое здоровье; находящиеся в трудной жизненной ситуации и другие.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ребенок из любой категории, имеющий статус «ребенок с ОВЗ»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и/или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«ребенок-инвалид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69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082446"/>
              </p:ext>
            </p:extLst>
          </p:nvPr>
        </p:nvGraphicFramePr>
        <p:xfrm>
          <a:off x="683568" y="620688"/>
          <a:ext cx="7632848" cy="53019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3855"/>
                <a:gridCol w="2902009"/>
                <a:gridCol w="2756984"/>
              </a:tblGrid>
              <a:tr h="2708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Программа</a:t>
                      </a:r>
                      <a:b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коррекционной работы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Адаптированная</a:t>
                      </a:r>
                      <a:b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образовательная программа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07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Разрабатывается</a:t>
                      </a:r>
                      <a:b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 реализуется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Под руководством администрации ОО специалистами службы</a:t>
                      </a:r>
                      <a:b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психолого-педагогического сопровождения, учителями (воспитателями)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Под руководством администрации ОО (координатора по</a:t>
                      </a:r>
                      <a:b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инклюзии, руководителя СППС) специалистами службы психолого-педагогического</a:t>
                      </a:r>
                      <a:b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сопровождения, учителями (воспитателями) с привлечением родителей ребенка с ОВЗ в рамках деятельности </a:t>
                      </a:r>
                      <a:r>
                        <a:rPr lang="ru-RU" sz="14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ППк</a:t>
                      </a:r>
                      <a:endParaRPr lang="ru-RU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Утверждается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Управляющим Советом ОО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Директором ОО, подписывается родителями ребенка с ОВЗ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7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Механизм</a:t>
                      </a:r>
                      <a:b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реализации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Взаимодействие</a:t>
                      </a:r>
                      <a:b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специалистов ОО;</a:t>
                      </a:r>
                      <a:b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социальное партнерство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Взаимодействие</a:t>
                      </a:r>
                      <a:r>
                        <a:rPr lang="ru-RU" sz="1400" baseline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«мини-команде»; взаимодействие с родителями; «гибкая» система «</a:t>
                      </a: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ведения»</a:t>
                      </a:r>
                      <a:r>
                        <a:rPr lang="ru-RU" sz="1400" baseline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ребенка 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зависимости от актуальных задач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213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732544"/>
              </p:ext>
            </p:extLst>
          </p:nvPr>
        </p:nvGraphicFramePr>
        <p:xfrm>
          <a:off x="683568" y="620688"/>
          <a:ext cx="8208912" cy="51267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22825"/>
                <a:gridCol w="3121029"/>
                <a:gridCol w="2965058"/>
              </a:tblGrid>
              <a:tr h="2708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Программа</a:t>
                      </a:r>
                      <a:b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коррекционной работы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Адаптированная</a:t>
                      </a:r>
                      <a:b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образовательная программа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0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Направления</a:t>
                      </a:r>
                      <a:b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коррекционной работы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Диагностическое; коррекционно-развивающее; консультативное;</a:t>
                      </a:r>
                      <a:b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информационно-просветительское; профилактическое; координационное; экспертное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Диагностическое; коррекционно-развивающее;</a:t>
                      </a:r>
                      <a:b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профилактическое, другие – в зависимости от особенностей психофизического</a:t>
                      </a:r>
                      <a:b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развития, индивидуальных возможностей обучающегося с ОВЗ (инвалидностью)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6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Планируемые результаты</a:t>
                      </a:r>
                      <a:b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коррекционной работы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Освоение</a:t>
                      </a:r>
                      <a:b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ООП всеми категориями детей, требующими организации</a:t>
                      </a:r>
                      <a:b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психолого-педагогического сопровождения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Положительная динамика развития ребенка; освоение</a:t>
                      </a:r>
                      <a:b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ООП на доступном уровне; положительное эмоциональное состояние ребенка, класса; удовлетворенность родителей</a:t>
                      </a:r>
                    </a:p>
                  </a:txBody>
                  <a:tcPr marL="36940" marR="369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594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980728"/>
            <a:ext cx="882047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Таким образом, Основными механизмами достижения максимальной доступности и индивидуализации образования </a:t>
            </a:r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различных категорий обучающихся являются: проектирование образовательного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действия 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каждой образовательной организации  и проектирование индивидуальных  образовательных маршрутов (адаптированных образовательных программ) обучающихся и воспитанников с особыми образовательными потребностями. При этом </a:t>
            </a:r>
            <a:r>
              <a:rPr lang="ru-RU" sz="2000" dirty="0">
                <a:solidFill>
                  <a:srgbClr val="FF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каждая адаптированная образовательная программа нацелена на </a:t>
            </a:r>
            <a:r>
              <a:rPr lang="ru-RU" sz="2000" b="1" i="1" dirty="0">
                <a:solidFill>
                  <a:srgbClr val="762FD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«преодоление несоответствия между процессом обучения ребёнка с ОВЗ по образовательным программам начального, основного, среднего общего образования и реальными возможностями ребенка, исходя из структуры его </a:t>
            </a:r>
            <a:endParaRPr lang="ru-RU" sz="2000" b="1" i="1" dirty="0" smtClean="0">
              <a:solidFill>
                <a:srgbClr val="762FD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000" b="1" i="1" dirty="0" smtClean="0">
                <a:solidFill>
                  <a:srgbClr val="762FD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нарушения</a:t>
            </a:r>
            <a:r>
              <a:rPr lang="ru-RU" sz="2000" b="1" i="1" dirty="0">
                <a:solidFill>
                  <a:srgbClr val="762FD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познавательных потребностей и возможностей</a:t>
            </a:r>
            <a:r>
              <a:rPr lang="ru-RU" sz="2000" b="1" i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r>
              <a:rPr lang="ru-RU" sz="2000" b="1" i="1" dirty="0">
                <a:solidFill>
                  <a:schemeClr val="accent2"/>
                </a:solidFill>
              </a:rPr>
              <a:t>    </a:t>
            </a:r>
            <a:r>
              <a:rPr lang="ru-RU" sz="1600" b="1" i="1" dirty="0">
                <a:solidFill>
                  <a:schemeClr val="accent2"/>
                </a:solidFill>
              </a:rPr>
              <a:t>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405830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770485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Рассматривая нормативно-правовые основы реализации адаптированных образовательных программ в образовательных организациях, реализующих инклюзивную практику, сделаем акцент на трех положениях:</a:t>
            </a:r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содержании Индивидуальной программы реабилитации (ИПР от МСЭ) ребенка-инвалида в части мер психолого-педагогической и социальной реабилитации;</a:t>
            </a:r>
            <a:endParaRPr lang="ru-RU" sz="20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разработке Психолого-медико-педагогической комиссией рекомендаций по организации специальных образовательных условий, в том числе, определении образовательной программы в зависимости от актуального состояния здоровья, индивидуальных психофизических возможностей и особенностей ребенка с ОВЗ (инвалидностью);</a:t>
            </a:r>
            <a:endParaRPr lang="ru-RU" sz="20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положениях Российского законодательства в области образования, касающихся реализации адаптированной образовательной программы.</a:t>
            </a:r>
            <a:endParaRPr lang="ru-RU" sz="20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64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64605" y="2550095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Жан Ванье</a:t>
            </a:r>
            <a:endParaRPr lang="ru-RU" sz="2400" dirty="0">
              <a:solidFill>
                <a:srgbClr val="FF0066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548681"/>
            <a:ext cx="799709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i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“Мы исключили эту часть людей из общества,</a:t>
            </a:r>
            <a:r>
              <a:rPr lang="en-US" altLang="ru-RU" sz="3200" b="1" i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надо вернуть их назад, в общество, потому, что они могут нас чему-то научить</a:t>
            </a:r>
            <a:r>
              <a:rPr lang="ru-RU" altLang="ru-RU" sz="3200" b="1" i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en-US" altLang="ru-RU" sz="3200" b="1" i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</a:t>
            </a:r>
            <a:endParaRPr lang="ru-RU" altLang="ru-RU" sz="3200" b="1" i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5" descr="MCj0288988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3568" y="3041472"/>
            <a:ext cx="8032602" cy="2335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934000" y="2596261"/>
            <a:ext cx="1664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dirty="0">
                <a:solidFill>
                  <a:srgbClr val="FF0066"/>
                </a:solidFill>
                <a:latin typeface="Arial" pitchFamily="34" charset="0"/>
                <a:cs typeface="Times New Roman" pitchFamily="18" charset="0"/>
              </a:rPr>
              <a:t>«Из глубины»</a:t>
            </a:r>
            <a:endParaRPr lang="ru-RU" altLang="ru-RU" sz="1100" dirty="0">
              <a:solidFill>
                <a:srgbClr val="FF0066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ic1pod.edusite.ru/images/girl_top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96752"/>
            <a:ext cx="634628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771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komitet-shl.ucoz.ru/_si/0/982402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8"/>
            <a:ext cx="6467128" cy="64671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5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6240" y="260648"/>
            <a:ext cx="8003232" cy="1138138"/>
          </a:xfrm>
        </p:spPr>
        <p:txBody>
          <a:bodyPr>
            <a:noAutofit/>
          </a:bodyPr>
          <a:lstStyle/>
          <a:p>
            <a:r>
              <a:rPr lang="ru-RU" altLang="ru-RU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</a:t>
            </a:r>
            <a:r>
              <a:rPr lang="ru-RU" altLang="ru-RU" b="1" i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ФЗ </a:t>
            </a:r>
            <a:r>
              <a:rPr lang="ru-RU" altLang="ru-RU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образовании в Российской Федерации</a:t>
            </a:r>
            <a:r>
              <a:rPr lang="ru-RU" altLang="ru-RU" b="1" i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endParaRPr lang="ru-RU" b="1" i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02832" cy="4493096"/>
          </a:xfrm>
        </p:spPr>
        <p:txBody>
          <a:bodyPr>
            <a:normAutofit fontScale="62500" lnSpcReduction="20000"/>
          </a:bodyPr>
          <a:lstStyle/>
          <a:p>
            <a:pPr marL="109537" indent="0" algn="just">
              <a:buNone/>
            </a:pPr>
            <a:endParaRPr lang="ru-RU" altLang="ru-RU" b="1" dirty="0" smtClean="0">
              <a:solidFill>
                <a:srgbClr val="000099"/>
              </a:solidFill>
            </a:endParaRPr>
          </a:p>
          <a:p>
            <a:pPr marL="109537" indent="0" algn="just">
              <a:buNone/>
            </a:pPr>
            <a:r>
              <a:rPr lang="ru-RU" altLang="ru-RU" sz="3300" b="1" dirty="0" smtClean="0">
                <a:solidFill>
                  <a:srgbClr val="0000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Статья 2 </a:t>
            </a:r>
            <a:r>
              <a:rPr lang="ru-RU" altLang="ru-RU" sz="3300" b="1" dirty="0">
                <a:solidFill>
                  <a:srgbClr val="0000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п.27 </a:t>
            </a:r>
          </a:p>
          <a:p>
            <a:pPr marL="365125" indent="-255588">
              <a:buNone/>
            </a:pPr>
            <a:r>
              <a:rPr lang="ru-RU" altLang="ru-RU" sz="3300" b="1" dirty="0">
                <a:solidFill>
                  <a:srgbClr val="0000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altLang="ru-RU" sz="3300" b="1" dirty="0" smtClean="0">
                <a:solidFill>
                  <a:srgbClr val="0000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Инклюзивное образование</a:t>
            </a:r>
            <a:r>
              <a:rPr lang="ru-RU" altLang="ru-RU" sz="3300" b="1" dirty="0">
                <a:solidFill>
                  <a:srgbClr val="0000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3300" b="1" dirty="0" smtClean="0">
                <a:solidFill>
                  <a:srgbClr val="0000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-обеспечение </a:t>
            </a:r>
            <a:r>
              <a:rPr lang="ru-RU" altLang="ru-RU" sz="3300" b="1" dirty="0">
                <a:solidFill>
                  <a:srgbClr val="0000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равного доступа к образованию для всех обучающихся  с учетом разнообразия  особых образовательных потребностей и индивидуальных возможностей».</a:t>
            </a:r>
          </a:p>
          <a:p>
            <a:endParaRPr lang="ru-RU" sz="33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1567333"/>
            <a:ext cx="4176464" cy="4525963"/>
          </a:xfrm>
        </p:spPr>
        <p:txBody>
          <a:bodyPr>
            <a:normAutofit fontScale="62500" lnSpcReduction="20000"/>
          </a:bodyPr>
          <a:lstStyle/>
          <a:p>
            <a:endParaRPr lang="ru-RU" altLang="ru-RU" b="1" dirty="0" smtClean="0"/>
          </a:p>
          <a:p>
            <a:r>
              <a:rPr lang="ru-RU" altLang="ru-RU" sz="3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Статья 34 </a:t>
            </a:r>
            <a:r>
              <a:rPr lang="ru-RU" altLang="ru-RU" sz="3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п.2 Обучающиеся имеют право на предоставление условий для обучения с учетом особенностей их психофизического развития и состояния здоровья, в том числе получение социально-педагогической и психологической помощи, бесплатной психолого-медико-педагогической коррекции.</a:t>
            </a:r>
          </a:p>
          <a:p>
            <a:endParaRPr lang="ru-RU" sz="3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20688"/>
            <a:ext cx="1296144" cy="13724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218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armatura-asp.ru/images/client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181" y="3795629"/>
            <a:ext cx="3606336" cy="27728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779966"/>
            <a:ext cx="749596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000" cap="none" spc="0" dirty="0" smtClean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000" cap="none" spc="0" dirty="0">
              <a:ln/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D:\ОБЩАЯ\ЛОГОПЕД\Конкурс Стажировочная площадка\РАБОТА\2012-2013 уч год\Модель Образовательный маршрут\Презентации\картинки к презентациям\autism-puzzle-piece-clip-art-i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2363318" cy="2337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905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международный опыт </a:t>
            </a:r>
            <a:r>
              <a:rPr lang="ru-RU" sz="4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инклюзивного образования</a:t>
            </a:r>
            <a:endParaRPr lang="ru-RU" sz="4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44" y="1268760"/>
            <a:ext cx="7243112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2108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doy158.ucoz.ru/Inklusif/inklusiv_obr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821" y="116632"/>
            <a:ext cx="6981579" cy="65997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766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http://www.school-36.org/sites/default/files/inclusive/emblem_in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447093"/>
            <a:ext cx="1800200" cy="1410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16632"/>
            <a:ext cx="89644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Обязательные условия инклюзии ребенка с ограниченными возможностями здоровья в общеобразовательную среду:</a:t>
            </a:r>
            <a:endParaRPr lang="ru-RU" sz="28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500" y="1501627"/>
            <a:ext cx="8604956" cy="428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450"/>
              </a:spcBef>
              <a:buClr>
                <a:srgbClr val="003366"/>
              </a:buClr>
              <a:buSzPct val="75000"/>
              <a:buFont typeface="Wingdings" pitchFamily="2" charset="2"/>
              <a:buChar char="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желание родителей обучать своего ребенка вместе с нормально развивающимися сверстниками, стремление и готовность семьи систематически помогать ребенку в процессе </a:t>
            </a:r>
            <a:r>
              <a:rPr lang="ru-RU" alt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обучения</a:t>
            </a:r>
            <a:endParaRPr lang="ru-RU" altLang="ru-RU" sz="2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Clr>
                <a:srgbClr val="003366"/>
              </a:buClr>
              <a:buSzPct val="75000"/>
              <a:buFont typeface="Wingdings" pitchFamily="2" charset="2"/>
              <a:buChar char="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</a:t>
            </a:r>
            <a:r>
              <a:rPr lang="ru-RU" altLang="ru-RU" sz="2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возможности подобрать ребенку тот вариант организации инклюзивного обучения, который является доступным и полезным для его </a:t>
            </a:r>
            <a:r>
              <a:rPr lang="ru-RU" alt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развития</a:t>
            </a:r>
            <a:endParaRPr lang="ru-RU" altLang="ru-RU" sz="2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Clr>
                <a:srgbClr val="003366"/>
              </a:buClr>
              <a:buSzPct val="75000"/>
              <a:buFont typeface="Wingdings" pitchFamily="2" charset="2"/>
              <a:buChar char="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</a:t>
            </a:r>
            <a:r>
              <a:rPr lang="ru-RU" altLang="ru-RU" sz="2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возможности систематически оказывать инклюзивному ребенку необходимую ему квалифицированную специальную медико-психолого-педагогическую </a:t>
            </a:r>
            <a:r>
              <a:rPr lang="ru-RU" alt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помощь</a:t>
            </a:r>
            <a:endParaRPr lang="ru-RU" altLang="ru-RU" sz="2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Clr>
                <a:srgbClr val="003366"/>
              </a:buClr>
              <a:buSzPct val="75000"/>
              <a:buFont typeface="Wingdings" pitchFamily="2" charset="2"/>
              <a:buChar char="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психологическая готовность ребенка с особыми образовательными потребностями к совместному обучению с нормально развивающимися </a:t>
            </a:r>
            <a:r>
              <a:rPr lang="ru-RU" alt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сверстниками</a:t>
            </a:r>
            <a:endParaRPr lang="ru-RU" altLang="ru-RU" sz="2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Clr>
                <a:srgbClr val="003366"/>
              </a:buClr>
              <a:buSzPct val="75000"/>
              <a:buFont typeface="Wingdings" pitchFamily="2" charset="2"/>
              <a:buChar char="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готовность образовательного учреждения принять детей с ограниченными возможностями </a:t>
            </a:r>
            <a:r>
              <a:rPr lang="ru-RU" alt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здоровья</a:t>
            </a:r>
            <a:endParaRPr lang="ru-RU" altLang="ru-RU" sz="2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85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5785"/>
            <a:ext cx="8748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Инклюзивная </a:t>
            </a:r>
            <a:r>
              <a:rPr lang="ru-RU" sz="3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образовательная организация  </a:t>
            </a:r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нужна </a:t>
            </a:r>
            <a:r>
              <a:rPr lang="ru-RU" sz="3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всем:</a:t>
            </a:r>
            <a:endParaRPr lang="ru-RU" sz="32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500248309"/>
              </p:ext>
            </p:extLst>
          </p:nvPr>
        </p:nvGraphicFramePr>
        <p:xfrm>
          <a:off x="302613" y="1136322"/>
          <a:ext cx="8358246" cy="5021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180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2462</Words>
  <Application>Microsoft Office PowerPoint</Application>
  <PresentationFormat>Экран (4:3)</PresentationFormat>
  <Paragraphs>305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Презентация PowerPoint</vt:lpstr>
      <vt:lpstr>Презентация PowerPoint</vt:lpstr>
      <vt:lpstr>ФГОС НОО и ФГОС ОВЗ, ФГОС УО</vt:lpstr>
      <vt:lpstr>Презентация PowerPoint</vt:lpstr>
      <vt:lpstr>      ФЗ «Об образовании в Российской Федерации»</vt:lpstr>
      <vt:lpstr>международный опыт  инклюзивного образования</vt:lpstr>
      <vt:lpstr>Презентация PowerPoint</vt:lpstr>
      <vt:lpstr>Презентация PowerPoint</vt:lpstr>
      <vt:lpstr>Презентация PowerPoint</vt:lpstr>
      <vt:lpstr>ФЗ «Об образовании в Российской Федерации»</vt:lpstr>
      <vt:lpstr>ФЗ «Об образовании в Российской Федерации»</vt:lpstr>
      <vt:lpstr>Презентация PowerPoint</vt:lpstr>
      <vt:lpstr> Разработка  АОП НОО  для обучающихся с ОВЗ </vt:lpstr>
      <vt:lpstr>Презентация PowerPoint</vt:lpstr>
      <vt:lpstr>Презентация PowerPoint</vt:lpstr>
      <vt:lpstr>Презентация PowerPoint</vt:lpstr>
      <vt:lpstr>Презентация PowerPoint</vt:lpstr>
      <vt:lpstr>Адаптированная основная образовательная программа  и адаптированная   образовательная программа</vt:lpstr>
      <vt:lpstr>Презентация PowerPoint</vt:lpstr>
      <vt:lpstr>Проектирование АОП и АООП учащихся  с ОВЗ в образовательной организации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Скрипченко Елена Викторовна</cp:lastModifiedBy>
  <cp:revision>120</cp:revision>
  <cp:lastPrinted>2017-10-24T04:25:41Z</cp:lastPrinted>
  <dcterms:created xsi:type="dcterms:W3CDTF">2013-08-18T05:10:05Z</dcterms:created>
  <dcterms:modified xsi:type="dcterms:W3CDTF">2017-10-25T03:55:11Z</dcterms:modified>
</cp:coreProperties>
</file>